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64.xml" ContentType="application/vnd.openxmlformats-officedocument.presentationml.tags+xml"/>
  <Override PartName="/ppt/notesSlides/notesSlide2.xml" ContentType="application/vnd.openxmlformats-officedocument.presentationml.notesSlide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notesSlides/notesSlide3.xml" ContentType="application/vnd.openxmlformats-officedocument.presentationml.notesSlide+xml"/>
  <Override PartName="/ppt/tags/tag77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notesSlides/notesSlide8.xml" ContentType="application/vnd.openxmlformats-officedocument.presentationml.notesSlide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notesSlides/notesSlide9.xml" ContentType="application/vnd.openxmlformats-officedocument.presentationml.notesSlide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notesSlides/notesSlide10.xml" ContentType="application/vnd.openxmlformats-officedocument.presentationml.notesSlide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notesSlides/notesSlide11.xml" ContentType="application/vnd.openxmlformats-officedocument.presentationml.notesSlide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notesSlides/notesSlide12.xml" ContentType="application/vnd.openxmlformats-officedocument.presentationml.notesSlide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notesSlides/notesSlide13.xml" ContentType="application/vnd.openxmlformats-officedocument.presentationml.notesSlide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notesSlides/notesSlide14.xml" ContentType="application/vnd.openxmlformats-officedocument.presentationml.notesSlide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notesSlides/notesSlide19.xml" ContentType="application/vnd.openxmlformats-officedocument.presentationml.notesSlide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notesSlides/notesSlide20.xml" ContentType="application/vnd.openxmlformats-officedocument.presentationml.notesSlide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notesSlides/notesSlide21.xml" ContentType="application/vnd.openxmlformats-officedocument.presentationml.notesSlide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5"/>
  </p:notesMasterIdLst>
  <p:sldIdLst>
    <p:sldId id="258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7" r:id="rId14"/>
    <p:sldId id="278" r:id="rId15"/>
    <p:sldId id="27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80" r:id="rId24"/>
  </p:sldIdLst>
  <p:sldSz cx="12192000" cy="6858000"/>
  <p:notesSz cx="6858000" cy="9144000"/>
  <p:custDataLst>
    <p:tags r:id="rId2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9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D9D9"/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907" autoAdjust="0"/>
    <p:restoredTop sz="94660"/>
  </p:normalViewPr>
  <p:slideViewPr>
    <p:cSldViewPr snapToGrid="0">
      <p:cViewPr varScale="1">
        <p:scale>
          <a:sx n="232" d="100"/>
          <a:sy n="232" d="100"/>
        </p:scale>
        <p:origin x="192" y="280"/>
      </p:cViewPr>
      <p:guideLst>
        <p:guide orient="horz" pos="2139"/>
        <p:guide pos="3817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gs" Target="tags/tag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2023/7/21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4EE4E-6067-CA43-BAD4-2F0481A23C21}" type="slidenum">
              <a:rPr lang="en-US" altLang="zh-CN" smtClean="0"/>
              <a:t>1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4EE4E-6067-CA43-BAD4-2F0481A23C21}" type="slidenum">
              <a:rPr lang="en-US" altLang="zh-CN"/>
              <a:t>10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4EE4E-6067-CA43-BAD4-2F0481A23C21}" type="slidenum">
              <a:rPr lang="en-US" altLang="zh-CN" smtClean="0"/>
              <a:t>11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4EE4E-6067-CA43-BAD4-2F0481A23C21}" type="slidenum">
              <a:rPr lang="en-US" altLang="zh-CN"/>
              <a:t>12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4EE4E-6067-CA43-BAD4-2F0481A23C21}" type="slidenum">
              <a:rPr lang="en-US" altLang="zh-CN" smtClean="0"/>
              <a:t>13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4EE4E-6067-CA43-BAD4-2F0481A23C21}" type="slidenum">
              <a:rPr lang="en-US" altLang="zh-CN" smtClean="0"/>
              <a:t>14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4EE4E-6067-CA43-BAD4-2F0481A23C21}" type="slidenum">
              <a:rPr lang="en-US" altLang="zh-CN" smtClean="0"/>
              <a:t>15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4EE4E-6067-CA43-BAD4-2F0481A23C21}" type="slidenum">
              <a:rPr lang="en-US" altLang="zh-CN" smtClean="0"/>
              <a:t>16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4EE4E-6067-CA43-BAD4-2F0481A23C21}" type="slidenum">
              <a:rPr lang="en-US" altLang="zh-CN" smtClean="0"/>
              <a:t>17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4EE4E-6067-CA43-BAD4-2F0481A23C21}" type="slidenum">
              <a:rPr lang="en-US" altLang="zh-CN" smtClean="0"/>
              <a:t>18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4EE4E-6067-CA43-BAD4-2F0481A23C21}" type="slidenum">
              <a:rPr lang="en-US" altLang="zh-CN" smtClean="0"/>
              <a:t>19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4EE4E-6067-CA43-BAD4-2F0481A23C21}" type="slidenum">
              <a:rPr lang="en-US" altLang="zh-CN" smtClean="0"/>
              <a:t>2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4EE4E-6067-CA43-BAD4-2F0481A23C21}" type="slidenum">
              <a:rPr lang="en-US" altLang="zh-CN" smtClean="0"/>
              <a:t>20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4EE4E-6067-CA43-BAD4-2F0481A23C21}" type="slidenum">
              <a:rPr lang="en-US" altLang="zh-CN" smtClean="0"/>
              <a:t>21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4EE4E-6067-CA43-BAD4-2F0481A23C21}" type="slidenum">
              <a:rPr lang="en-US" altLang="zh-CN" smtClean="0"/>
              <a:t>22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4EE4E-6067-CA43-BAD4-2F0481A23C21}" type="slidenum">
              <a:rPr lang="en-US" altLang="zh-CN" smtClean="0"/>
              <a:t>23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4EE4E-6067-CA43-BAD4-2F0481A23C21}" type="slidenum">
              <a:rPr lang="en-US" altLang="zh-CN"/>
              <a:t>3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4EE4E-6067-CA43-BAD4-2F0481A23C21}" type="slidenum">
              <a:rPr lang="en-US" altLang="zh-CN" smtClean="0"/>
              <a:t>4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4EE4E-6067-CA43-BAD4-2F0481A23C21}" type="slidenum">
              <a:rPr/>
              <a:t>5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4EE4E-6067-CA43-BAD4-2F0481A23C21}" type="slidenum">
              <a:rPr lang="en-US" altLang="zh-CN"/>
              <a:t>6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4EE4E-6067-CA43-BAD4-2F0481A23C21}" type="slidenum">
              <a:rPr lang="en-US" altLang="zh-CN" smtClean="0"/>
              <a:t>7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4EE4E-6067-CA43-BAD4-2F0481A23C21}" type="slidenum">
              <a:rPr lang="en-US" altLang="zh-CN" smtClean="0"/>
              <a:t>8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4EE4E-6067-CA43-BAD4-2F0481A23C21}" type="slidenum">
              <a:rPr lang="en-US" altLang="zh-CN"/>
              <a:t>9</a:t>
            </a:fld>
            <a:endParaRPr kumimoji="1"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10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2.xml"/><Relationship Id="rId4" Type="http://schemas.openxmlformats.org/officeDocument/2006/relationships/tags" Target="../tags/tag1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57.xml"/><Relationship Id="rId2" Type="http://schemas.openxmlformats.org/officeDocument/2006/relationships/tags" Target="../tags/tag56.xml"/><Relationship Id="rId1" Type="http://schemas.openxmlformats.org/officeDocument/2006/relationships/tags" Target="../tags/tag55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58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61.xml"/><Relationship Id="rId2" Type="http://schemas.openxmlformats.org/officeDocument/2006/relationships/tags" Target="../tags/tag60.xml"/><Relationship Id="rId1" Type="http://schemas.openxmlformats.org/officeDocument/2006/relationships/tags" Target="../tags/tag59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63.xml"/><Relationship Id="rId4" Type="http://schemas.openxmlformats.org/officeDocument/2006/relationships/tags" Target="../tags/tag6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7.xml"/><Relationship Id="rId4" Type="http://schemas.openxmlformats.org/officeDocument/2006/relationships/tags" Target="../tags/tag16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20.xml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22.xml"/><Relationship Id="rId4" Type="http://schemas.openxmlformats.org/officeDocument/2006/relationships/tags" Target="../tags/tag2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25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tags" Target="../tags/tag28.xml"/><Relationship Id="rId5" Type="http://schemas.openxmlformats.org/officeDocument/2006/relationships/tags" Target="../tags/tag27.xml"/><Relationship Id="rId4" Type="http://schemas.openxmlformats.org/officeDocument/2006/relationships/tags" Target="../tags/tag26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tags" Target="../tags/tag36.xml"/><Relationship Id="rId3" Type="http://schemas.openxmlformats.org/officeDocument/2006/relationships/tags" Target="../tags/tag31.xml"/><Relationship Id="rId7" Type="http://schemas.openxmlformats.org/officeDocument/2006/relationships/tags" Target="../tags/tag35.xml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6" Type="http://schemas.openxmlformats.org/officeDocument/2006/relationships/tags" Target="../tags/tag34.xml"/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9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39.xml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40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43.xml"/><Relationship Id="rId2" Type="http://schemas.openxmlformats.org/officeDocument/2006/relationships/tags" Target="../tags/tag42.xml"/><Relationship Id="rId1" Type="http://schemas.openxmlformats.org/officeDocument/2006/relationships/tags" Target="../tags/tag41.xml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46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45.xml"/><Relationship Id="rId1" Type="http://schemas.openxmlformats.org/officeDocument/2006/relationships/tags" Target="../tags/tag44.xml"/><Relationship Id="rId6" Type="http://schemas.openxmlformats.org/officeDocument/2006/relationships/tags" Target="../tags/tag49.xml"/><Relationship Id="rId5" Type="http://schemas.openxmlformats.org/officeDocument/2006/relationships/tags" Target="../tags/tag48.xml"/><Relationship Id="rId4" Type="http://schemas.openxmlformats.org/officeDocument/2006/relationships/tags" Target="../tags/tag47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52.xml"/><Relationship Id="rId2" Type="http://schemas.openxmlformats.org/officeDocument/2006/relationships/tags" Target="../tags/tag51.xml"/><Relationship Id="rId1" Type="http://schemas.openxmlformats.org/officeDocument/2006/relationships/tags" Target="../tags/tag50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54.xml"/><Relationship Id="rId4" Type="http://schemas.openxmlformats.org/officeDocument/2006/relationships/tags" Target="../tags/tag5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2023/7/21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2023/7/21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2023/7/21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/>
              <a:t>单击此处编辑标题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5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2023/7/21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2023/7/21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2023/7/21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2023/7/21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2023/7/21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2023/7/21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1"/>
            </p:custDataLst>
          </p:nvPr>
        </p:nvSpPr>
        <p:spPr>
          <a:xfrm>
            <a:off x="608330" y="1555115"/>
            <a:ext cx="5233035" cy="4608195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2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2023/7/21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1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/>
              <a:t>单击此处编辑标题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2023/7/21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2.xml"/><Relationship Id="rId18" Type="http://schemas.openxmlformats.org/officeDocument/2006/relationships/tags" Target="../tags/tag7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tags" Target="../tags/tag6.xml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5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4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/>
            </a:gs>
            <a:gs pos="100000">
              <a:schemeClr val="bg2">
                <a:lumMod val="8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4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5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6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2023/7/21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7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8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custDataLst>
      <p:tags r:id="rId13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8.png"/><Relationship Id="rId2" Type="http://schemas.openxmlformats.org/officeDocument/2006/relationships/tags" Target="../tags/tag110.xml"/><Relationship Id="rId1" Type="http://schemas.openxmlformats.org/officeDocument/2006/relationships/tags" Target="../tags/tag109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tags" Target="../tags/tag113.xml"/><Relationship Id="rId7" Type="http://schemas.openxmlformats.org/officeDocument/2006/relationships/notesSlide" Target="../notesSlides/notesSlide11.xml"/><Relationship Id="rId2" Type="http://schemas.openxmlformats.org/officeDocument/2006/relationships/tags" Target="../tags/tag112.xml"/><Relationship Id="rId1" Type="http://schemas.openxmlformats.org/officeDocument/2006/relationships/tags" Target="../tags/tag111.x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115.xml"/><Relationship Id="rId10" Type="http://schemas.openxmlformats.org/officeDocument/2006/relationships/image" Target="../media/image11.png"/><Relationship Id="rId4" Type="http://schemas.openxmlformats.org/officeDocument/2006/relationships/tags" Target="../tags/tag114.xml"/><Relationship Id="rId9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tags" Target="../tags/tag123.xml"/><Relationship Id="rId13" Type="http://schemas.openxmlformats.org/officeDocument/2006/relationships/slideLayout" Target="../slideLayouts/slideLayout7.xml"/><Relationship Id="rId3" Type="http://schemas.openxmlformats.org/officeDocument/2006/relationships/tags" Target="../tags/tag118.xml"/><Relationship Id="rId7" Type="http://schemas.openxmlformats.org/officeDocument/2006/relationships/tags" Target="../tags/tag122.xml"/><Relationship Id="rId12" Type="http://schemas.openxmlformats.org/officeDocument/2006/relationships/tags" Target="../tags/tag127.xml"/><Relationship Id="rId2" Type="http://schemas.openxmlformats.org/officeDocument/2006/relationships/tags" Target="../tags/tag117.xml"/><Relationship Id="rId1" Type="http://schemas.openxmlformats.org/officeDocument/2006/relationships/tags" Target="../tags/tag116.xml"/><Relationship Id="rId6" Type="http://schemas.openxmlformats.org/officeDocument/2006/relationships/tags" Target="../tags/tag121.xml"/><Relationship Id="rId11" Type="http://schemas.openxmlformats.org/officeDocument/2006/relationships/tags" Target="../tags/tag126.xml"/><Relationship Id="rId5" Type="http://schemas.openxmlformats.org/officeDocument/2006/relationships/tags" Target="../tags/tag120.xml"/><Relationship Id="rId10" Type="http://schemas.openxmlformats.org/officeDocument/2006/relationships/tags" Target="../tags/tag125.xml"/><Relationship Id="rId4" Type="http://schemas.openxmlformats.org/officeDocument/2006/relationships/tags" Target="../tags/tag119.xml"/><Relationship Id="rId9" Type="http://schemas.openxmlformats.org/officeDocument/2006/relationships/tags" Target="../tags/tag124.xml"/><Relationship Id="rId1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129.xml"/><Relationship Id="rId1" Type="http://schemas.openxmlformats.org/officeDocument/2006/relationships/tags" Target="../tags/tag128.xml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131.xml"/><Relationship Id="rId1" Type="http://schemas.openxmlformats.org/officeDocument/2006/relationships/tags" Target="../tags/tag130.xml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133.xml"/><Relationship Id="rId1" Type="http://schemas.openxmlformats.org/officeDocument/2006/relationships/tags" Target="../tags/tag132.xml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tags" Target="../tags/tag136.xml"/><Relationship Id="rId7" Type="http://schemas.openxmlformats.org/officeDocument/2006/relationships/image" Target="../media/image17.png"/><Relationship Id="rId2" Type="http://schemas.openxmlformats.org/officeDocument/2006/relationships/tags" Target="../tags/tag135.xml"/><Relationship Id="rId1" Type="http://schemas.openxmlformats.org/officeDocument/2006/relationships/tags" Target="../tags/tag134.xml"/><Relationship Id="rId6" Type="http://schemas.openxmlformats.org/officeDocument/2006/relationships/notesSlide" Target="../notesSlides/notesSlide19.xml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13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4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tags" Target="../tags/tag140.xml"/><Relationship Id="rId7" Type="http://schemas.openxmlformats.org/officeDocument/2006/relationships/image" Target="../media/image19.png"/><Relationship Id="rId2" Type="http://schemas.openxmlformats.org/officeDocument/2006/relationships/tags" Target="../tags/tag139.xml"/><Relationship Id="rId1" Type="http://schemas.openxmlformats.org/officeDocument/2006/relationships/tags" Target="../tags/tag138.xml"/><Relationship Id="rId6" Type="http://schemas.openxmlformats.org/officeDocument/2006/relationships/notesSlide" Target="../notesSlides/notesSlide20.xml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14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tags" Target="../tags/tag144.xml"/><Relationship Id="rId7" Type="http://schemas.openxmlformats.org/officeDocument/2006/relationships/image" Target="../media/image21.png"/><Relationship Id="rId2" Type="http://schemas.openxmlformats.org/officeDocument/2006/relationships/tags" Target="../tags/tag143.xml"/><Relationship Id="rId1" Type="http://schemas.openxmlformats.org/officeDocument/2006/relationships/tags" Target="../tags/tag142.xml"/><Relationship Id="rId6" Type="http://schemas.openxmlformats.org/officeDocument/2006/relationships/notesSlide" Target="../notesSlides/notesSlide21.xml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145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tags" Target="../tags/tag148.xml"/><Relationship Id="rId7" Type="http://schemas.openxmlformats.org/officeDocument/2006/relationships/image" Target="../media/image23.png"/><Relationship Id="rId2" Type="http://schemas.openxmlformats.org/officeDocument/2006/relationships/tags" Target="../tags/tag147.xml"/><Relationship Id="rId1" Type="http://schemas.openxmlformats.org/officeDocument/2006/relationships/tags" Target="../tags/tag146.xml"/><Relationship Id="rId6" Type="http://schemas.openxmlformats.org/officeDocument/2006/relationships/notesSlide" Target="../notesSlides/notesSlide22.xml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14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tags" Target="../tags/tag72.xml"/><Relationship Id="rId13" Type="http://schemas.openxmlformats.org/officeDocument/2006/relationships/slideLayout" Target="../slideLayouts/slideLayout7.xml"/><Relationship Id="rId3" Type="http://schemas.openxmlformats.org/officeDocument/2006/relationships/tags" Target="../tags/tag67.xml"/><Relationship Id="rId7" Type="http://schemas.openxmlformats.org/officeDocument/2006/relationships/tags" Target="../tags/tag71.xml"/><Relationship Id="rId12" Type="http://schemas.openxmlformats.org/officeDocument/2006/relationships/tags" Target="../tags/tag76.xml"/><Relationship Id="rId2" Type="http://schemas.openxmlformats.org/officeDocument/2006/relationships/tags" Target="../tags/tag66.xml"/><Relationship Id="rId1" Type="http://schemas.openxmlformats.org/officeDocument/2006/relationships/tags" Target="../tags/tag65.xml"/><Relationship Id="rId6" Type="http://schemas.openxmlformats.org/officeDocument/2006/relationships/tags" Target="../tags/tag70.xml"/><Relationship Id="rId11" Type="http://schemas.openxmlformats.org/officeDocument/2006/relationships/tags" Target="../tags/tag75.xml"/><Relationship Id="rId5" Type="http://schemas.openxmlformats.org/officeDocument/2006/relationships/tags" Target="../tags/tag69.xml"/><Relationship Id="rId10" Type="http://schemas.openxmlformats.org/officeDocument/2006/relationships/tags" Target="../tags/tag74.xml"/><Relationship Id="rId4" Type="http://schemas.openxmlformats.org/officeDocument/2006/relationships/tags" Target="../tags/tag68.xml"/><Relationship Id="rId9" Type="http://schemas.openxmlformats.org/officeDocument/2006/relationships/tags" Target="../tags/tag73.xml"/><Relationship Id="rId1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tags" Target="../tags/tag85.xml"/><Relationship Id="rId13" Type="http://schemas.openxmlformats.org/officeDocument/2006/relationships/slideLayout" Target="../slideLayouts/slideLayout7.xml"/><Relationship Id="rId3" Type="http://schemas.openxmlformats.org/officeDocument/2006/relationships/tags" Target="../tags/tag80.xml"/><Relationship Id="rId7" Type="http://schemas.openxmlformats.org/officeDocument/2006/relationships/tags" Target="../tags/tag84.xml"/><Relationship Id="rId12" Type="http://schemas.openxmlformats.org/officeDocument/2006/relationships/tags" Target="../tags/tag89.xml"/><Relationship Id="rId2" Type="http://schemas.openxmlformats.org/officeDocument/2006/relationships/tags" Target="../tags/tag79.xml"/><Relationship Id="rId1" Type="http://schemas.openxmlformats.org/officeDocument/2006/relationships/tags" Target="../tags/tag78.xml"/><Relationship Id="rId6" Type="http://schemas.openxmlformats.org/officeDocument/2006/relationships/tags" Target="../tags/tag83.xml"/><Relationship Id="rId11" Type="http://schemas.openxmlformats.org/officeDocument/2006/relationships/tags" Target="../tags/tag88.xml"/><Relationship Id="rId5" Type="http://schemas.openxmlformats.org/officeDocument/2006/relationships/tags" Target="../tags/tag82.xml"/><Relationship Id="rId10" Type="http://schemas.openxmlformats.org/officeDocument/2006/relationships/tags" Target="../tags/tag87.xml"/><Relationship Id="rId4" Type="http://schemas.openxmlformats.org/officeDocument/2006/relationships/tags" Target="../tags/tag81.xml"/><Relationship Id="rId9" Type="http://schemas.openxmlformats.org/officeDocument/2006/relationships/tags" Target="../tags/tag86.xml"/><Relationship Id="rId1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3" Type="http://schemas.openxmlformats.org/officeDocument/2006/relationships/tags" Target="../tags/tag92.xml"/><Relationship Id="rId7" Type="http://schemas.openxmlformats.org/officeDocument/2006/relationships/tags" Target="../tags/tag96.xml"/><Relationship Id="rId2" Type="http://schemas.openxmlformats.org/officeDocument/2006/relationships/tags" Target="../tags/tag91.xml"/><Relationship Id="rId1" Type="http://schemas.openxmlformats.org/officeDocument/2006/relationships/tags" Target="../tags/tag90.xml"/><Relationship Id="rId6" Type="http://schemas.openxmlformats.org/officeDocument/2006/relationships/tags" Target="../tags/tag95.xml"/><Relationship Id="rId5" Type="http://schemas.openxmlformats.org/officeDocument/2006/relationships/tags" Target="../tags/tag94.xml"/><Relationship Id="rId4" Type="http://schemas.openxmlformats.org/officeDocument/2006/relationships/tags" Target="../tags/tag93.xml"/><Relationship Id="rId9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tags" Target="../tags/tag104.xml"/><Relationship Id="rId13" Type="http://schemas.openxmlformats.org/officeDocument/2006/relationships/slideLayout" Target="../slideLayouts/slideLayout7.xml"/><Relationship Id="rId3" Type="http://schemas.openxmlformats.org/officeDocument/2006/relationships/tags" Target="../tags/tag99.xml"/><Relationship Id="rId7" Type="http://schemas.openxmlformats.org/officeDocument/2006/relationships/tags" Target="../tags/tag103.xml"/><Relationship Id="rId12" Type="http://schemas.openxmlformats.org/officeDocument/2006/relationships/tags" Target="../tags/tag108.xml"/><Relationship Id="rId2" Type="http://schemas.openxmlformats.org/officeDocument/2006/relationships/tags" Target="../tags/tag98.xml"/><Relationship Id="rId1" Type="http://schemas.openxmlformats.org/officeDocument/2006/relationships/tags" Target="../tags/tag97.xml"/><Relationship Id="rId6" Type="http://schemas.openxmlformats.org/officeDocument/2006/relationships/tags" Target="../tags/tag102.xml"/><Relationship Id="rId11" Type="http://schemas.openxmlformats.org/officeDocument/2006/relationships/tags" Target="../tags/tag107.xml"/><Relationship Id="rId5" Type="http://schemas.openxmlformats.org/officeDocument/2006/relationships/tags" Target="../tags/tag101.xml"/><Relationship Id="rId10" Type="http://schemas.openxmlformats.org/officeDocument/2006/relationships/tags" Target="../tags/tag106.xml"/><Relationship Id="rId4" Type="http://schemas.openxmlformats.org/officeDocument/2006/relationships/tags" Target="../tags/tag100.xml"/><Relationship Id="rId9" Type="http://schemas.openxmlformats.org/officeDocument/2006/relationships/tags" Target="../tags/tag105.xml"/><Relationship Id="rId1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9"/>
          <p:cNvSpPr txBox="1"/>
          <p:nvPr/>
        </p:nvSpPr>
        <p:spPr>
          <a:xfrm>
            <a:off x="11178460" y="309390"/>
            <a:ext cx="453651" cy="118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1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PPT</a:t>
            </a:r>
            <a:r>
              <a:rPr lang="zh-CN" altLang="en-US" sz="1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下载 </a:t>
            </a:r>
            <a:r>
              <a:rPr lang="en-US" altLang="zh-CN" sz="1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http://www.1ppt.com/xiazai/</a:t>
            </a:r>
          </a:p>
        </p:txBody>
      </p:sp>
      <p:sp>
        <p:nvSpPr>
          <p:cNvPr id="8" name="Rectangle: Rounded Corners 25"/>
          <p:cNvSpPr/>
          <p:nvPr/>
        </p:nvSpPr>
        <p:spPr>
          <a:xfrm rot="18900000" flipH="1">
            <a:off x="4840792" y="-1366518"/>
            <a:ext cx="6554870" cy="881396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>
              <a:cs typeface="+mn-ea"/>
              <a:sym typeface="+mn-lt"/>
            </a:endParaRPr>
          </a:p>
        </p:txBody>
      </p:sp>
      <p:sp>
        <p:nvSpPr>
          <p:cNvPr id="9" name="Freeform: Shape 26"/>
          <p:cNvSpPr/>
          <p:nvPr/>
        </p:nvSpPr>
        <p:spPr>
          <a:xfrm rot="18900000" flipH="1">
            <a:off x="8126868" y="239531"/>
            <a:ext cx="6279749" cy="3157325"/>
          </a:xfrm>
          <a:custGeom>
            <a:avLst/>
            <a:gdLst>
              <a:gd name="connsiteX0" fmla="*/ 486951 w 3100723"/>
              <a:gd name="connsiteY0" fmla="*/ 463834 h 1558978"/>
              <a:gd name="connsiteX1" fmla="*/ 802606 w 3100723"/>
              <a:gd name="connsiteY1" fmla="*/ 333085 h 1558978"/>
              <a:gd name="connsiteX2" fmla="*/ 2298116 w 3100723"/>
              <a:gd name="connsiteY2" fmla="*/ 333085 h 1558978"/>
              <a:gd name="connsiteX3" fmla="*/ 2744519 w 3100723"/>
              <a:gd name="connsiteY3" fmla="*/ 779488 h 1558978"/>
              <a:gd name="connsiteX4" fmla="*/ 2298116 w 3100723"/>
              <a:gd name="connsiteY4" fmla="*/ 1225891 h 1558978"/>
              <a:gd name="connsiteX5" fmla="*/ 802606 w 3100723"/>
              <a:gd name="connsiteY5" fmla="*/ 1225891 h 1558978"/>
              <a:gd name="connsiteX6" fmla="*/ 356203 w 3100723"/>
              <a:gd name="connsiteY6" fmla="*/ 779488 h 1558978"/>
              <a:gd name="connsiteX7" fmla="*/ 486951 w 3100723"/>
              <a:gd name="connsiteY7" fmla="*/ 463834 h 1558978"/>
              <a:gd name="connsiteX8" fmla="*/ 0 w 3100723"/>
              <a:gd name="connsiteY8" fmla="*/ 779488 h 1558978"/>
              <a:gd name="connsiteX9" fmla="*/ 0 w 3100723"/>
              <a:gd name="connsiteY9" fmla="*/ 779489 h 1558978"/>
              <a:gd name="connsiteX10" fmla="*/ 0 w 3100723"/>
              <a:gd name="connsiteY10" fmla="*/ 779488 h 1558978"/>
              <a:gd name="connsiteX11" fmla="*/ 228307 w 3100723"/>
              <a:gd name="connsiteY11" fmla="*/ 228307 h 1558978"/>
              <a:gd name="connsiteX12" fmla="*/ 15836 w 3100723"/>
              <a:gd name="connsiteY12" fmla="*/ 622395 h 1558978"/>
              <a:gd name="connsiteX13" fmla="*/ 0 w 3100723"/>
              <a:gd name="connsiteY13" fmla="*/ 779488 h 1558978"/>
              <a:gd name="connsiteX14" fmla="*/ 15836 w 3100723"/>
              <a:gd name="connsiteY14" fmla="*/ 936582 h 1558978"/>
              <a:gd name="connsiteX15" fmla="*/ 779489 w 3100723"/>
              <a:gd name="connsiteY15" fmla="*/ 1558977 h 1558978"/>
              <a:gd name="connsiteX16" fmla="*/ 2321233 w 3100723"/>
              <a:gd name="connsiteY16" fmla="*/ 1558978 h 1558978"/>
              <a:gd name="connsiteX17" fmla="*/ 3100722 w 3100723"/>
              <a:gd name="connsiteY17" fmla="*/ 779489 h 1558978"/>
              <a:gd name="connsiteX18" fmla="*/ 3100723 w 3100723"/>
              <a:gd name="connsiteY18" fmla="*/ 779489 h 1558978"/>
              <a:gd name="connsiteX19" fmla="*/ 2321234 w 3100723"/>
              <a:gd name="connsiteY19" fmla="*/ 0 h 1558978"/>
              <a:gd name="connsiteX20" fmla="*/ 779489 w 3100723"/>
              <a:gd name="connsiteY20" fmla="*/ 0 h 1558978"/>
              <a:gd name="connsiteX21" fmla="*/ 228307 w 3100723"/>
              <a:gd name="connsiteY21" fmla="*/ 228307 h 1558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100723" h="1558978">
                <a:moveTo>
                  <a:pt x="486951" y="463834"/>
                </a:moveTo>
                <a:cubicBezTo>
                  <a:pt x="567734" y="383050"/>
                  <a:pt x="679335" y="333085"/>
                  <a:pt x="802606" y="333085"/>
                </a:cubicBezTo>
                <a:lnTo>
                  <a:pt x="2298116" y="333085"/>
                </a:lnTo>
                <a:cubicBezTo>
                  <a:pt x="2544658" y="333085"/>
                  <a:pt x="2744519" y="532946"/>
                  <a:pt x="2744519" y="779488"/>
                </a:cubicBezTo>
                <a:cubicBezTo>
                  <a:pt x="2744519" y="1026030"/>
                  <a:pt x="2544658" y="1225891"/>
                  <a:pt x="2298116" y="1225891"/>
                </a:cubicBezTo>
                <a:lnTo>
                  <a:pt x="802606" y="1225891"/>
                </a:lnTo>
                <a:cubicBezTo>
                  <a:pt x="556064" y="1225891"/>
                  <a:pt x="356203" y="1026030"/>
                  <a:pt x="356203" y="779488"/>
                </a:cubicBezTo>
                <a:cubicBezTo>
                  <a:pt x="356203" y="656217"/>
                  <a:pt x="406168" y="544616"/>
                  <a:pt x="486951" y="463834"/>
                </a:cubicBezTo>
                <a:close/>
                <a:moveTo>
                  <a:pt x="0" y="779488"/>
                </a:moveTo>
                <a:lnTo>
                  <a:pt x="0" y="779489"/>
                </a:lnTo>
                <a:lnTo>
                  <a:pt x="0" y="779488"/>
                </a:lnTo>
                <a:close/>
                <a:moveTo>
                  <a:pt x="228307" y="228307"/>
                </a:moveTo>
                <a:cubicBezTo>
                  <a:pt x="122512" y="334102"/>
                  <a:pt x="46987" y="470166"/>
                  <a:pt x="15836" y="622395"/>
                </a:cubicBezTo>
                <a:lnTo>
                  <a:pt x="0" y="779488"/>
                </a:lnTo>
                <a:lnTo>
                  <a:pt x="15836" y="936582"/>
                </a:lnTo>
                <a:cubicBezTo>
                  <a:pt x="88521" y="1291782"/>
                  <a:pt x="402802" y="1558977"/>
                  <a:pt x="779489" y="1558977"/>
                </a:cubicBezTo>
                <a:lnTo>
                  <a:pt x="2321233" y="1558978"/>
                </a:lnTo>
                <a:cubicBezTo>
                  <a:pt x="2751733" y="1558978"/>
                  <a:pt x="3100722" y="1209989"/>
                  <a:pt x="3100722" y="779489"/>
                </a:cubicBezTo>
                <a:lnTo>
                  <a:pt x="3100723" y="779489"/>
                </a:lnTo>
                <a:cubicBezTo>
                  <a:pt x="3100723" y="348989"/>
                  <a:pt x="2751734" y="0"/>
                  <a:pt x="2321234" y="0"/>
                </a:cubicBezTo>
                <a:lnTo>
                  <a:pt x="779489" y="0"/>
                </a:lnTo>
                <a:cubicBezTo>
                  <a:pt x="564239" y="0"/>
                  <a:pt x="369367" y="87247"/>
                  <a:pt x="228307" y="228307"/>
                </a:cubicBezTo>
                <a:close/>
              </a:path>
            </a:pathLst>
          </a:custGeom>
          <a:solidFill>
            <a:srgbClr val="2883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cs typeface="+mn-ea"/>
              <a:sym typeface="+mn-lt"/>
            </a:endParaRPr>
          </a:p>
        </p:txBody>
      </p:sp>
      <p:sp>
        <p:nvSpPr>
          <p:cNvPr id="11" name="Rectangle: Rounded Corners 25"/>
          <p:cNvSpPr/>
          <p:nvPr/>
        </p:nvSpPr>
        <p:spPr>
          <a:xfrm rot="18900000" flipH="1">
            <a:off x="-3841602" y="2688280"/>
            <a:ext cx="6554870" cy="881396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>
              <a:cs typeface="+mn-ea"/>
              <a:sym typeface="+mn-lt"/>
            </a:endParaRPr>
          </a:p>
        </p:txBody>
      </p:sp>
      <p:sp>
        <p:nvSpPr>
          <p:cNvPr id="12" name="Rectangle: Rounded Corners 25"/>
          <p:cNvSpPr/>
          <p:nvPr/>
        </p:nvSpPr>
        <p:spPr>
          <a:xfrm rot="18900000" flipH="1">
            <a:off x="8535616" y="4187114"/>
            <a:ext cx="8285244" cy="881396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>
              <a:cs typeface="+mn-ea"/>
              <a:sym typeface="+mn-lt"/>
            </a:endParaRPr>
          </a:p>
        </p:txBody>
      </p:sp>
      <p:sp>
        <p:nvSpPr>
          <p:cNvPr id="13" name="Rectangle: Rounded Corners 7"/>
          <p:cNvSpPr/>
          <p:nvPr/>
        </p:nvSpPr>
        <p:spPr>
          <a:xfrm>
            <a:off x="1394278" y="5054141"/>
            <a:ext cx="1341347" cy="429739"/>
          </a:xfrm>
          <a:prstGeom prst="roundRect">
            <a:avLst>
              <a:gd name="adj" fmla="val 50000"/>
            </a:avLst>
          </a:prstGeom>
          <a:solidFill>
            <a:srgbClr val="2883B0"/>
          </a:solidFill>
          <a:ln>
            <a:noFill/>
          </a:ln>
          <a:effectLst>
            <a:outerShdw blurRad="254000" dist="63500" dir="5400000" algn="t" rotWithShape="0">
              <a:schemeClr val="tx1">
                <a:lumMod val="85000"/>
                <a:lumOff val="1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dirty="0">
                <a:cs typeface="+mn-ea"/>
                <a:sym typeface="+mn-lt"/>
              </a:rPr>
              <a:t>2023.7.20</a:t>
            </a:r>
          </a:p>
        </p:txBody>
      </p:sp>
      <p:sp>
        <p:nvSpPr>
          <p:cNvPr id="14" name="Title 5"/>
          <p:cNvSpPr txBox="1"/>
          <p:nvPr/>
        </p:nvSpPr>
        <p:spPr>
          <a:xfrm>
            <a:off x="1373584" y="2309246"/>
            <a:ext cx="970281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7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神软企业实训答辩</a:t>
            </a:r>
            <a:endParaRPr lang="en-US" altLang="zh-CN" sz="7500" b="1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373585" y="3213010"/>
            <a:ext cx="6744642" cy="706755"/>
          </a:xfrm>
          <a:prstGeom prst="rect">
            <a:avLst/>
          </a:prstGeom>
          <a:solidFill>
            <a:schemeClr val="tx1">
              <a:alpha val="0"/>
            </a:schemeClr>
          </a:solidFill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480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defRPr>
            </a:lvl1pPr>
          </a:lstStyle>
          <a:p>
            <a:r>
              <a:rPr lang="en-US" altLang="zh-CN" sz="4000" dirty="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Enterprise</a:t>
            </a:r>
            <a:r>
              <a:rPr lang="zh-CN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lang="en-US" altLang="zh-CN" sz="4000" dirty="0">
                <a:solidFill>
                  <a:srgbClr val="2883B0"/>
                </a:solidFill>
                <a:latin typeface="+mn-lt"/>
                <a:ea typeface="+mn-ea"/>
                <a:cs typeface="+mn-ea"/>
                <a:sym typeface="+mn-lt"/>
              </a:rPr>
              <a:t>TEMPLATE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373388" y="3701399"/>
            <a:ext cx="6481794" cy="105092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defTabSz="457200">
              <a:lnSpc>
                <a:spcPct val="130000"/>
              </a:lnSpc>
              <a:defRPr sz="1200">
                <a:solidFill>
                  <a:schemeClr val="bg1">
                    <a:lumMod val="50000"/>
                  </a:schemeClr>
                </a:solidFill>
                <a:latin typeface="Source Han Sans CN Normal" panose="020B0400000000000000" pitchFamily="34" charset="-128"/>
                <a:ea typeface="Source Han Sans CN Normal" panose="020B0400000000000000" pitchFamily="34" charset="-128"/>
              </a:defRPr>
            </a:lvl1pPr>
          </a:lstStyle>
          <a:p>
            <a:r>
              <a:rPr lang="zh-CN" altLang="en-US" sz="1600" dirty="0">
                <a:latin typeface="+mn-lt"/>
                <a:ea typeface="+mn-ea"/>
                <a:cs typeface="+mn-ea"/>
                <a:sym typeface="+mn-lt"/>
              </a:rPr>
              <a:t>第五组</a:t>
            </a:r>
          </a:p>
          <a:p>
            <a:r>
              <a:rPr lang="zh-CN" altLang="en-US" sz="1600" dirty="0">
                <a:latin typeface="+mn-lt"/>
                <a:ea typeface="+mn-ea"/>
                <a:cs typeface="+mn-ea"/>
                <a:sym typeface="+mn-lt"/>
              </a:rPr>
              <a:t>组长：郭一航</a:t>
            </a:r>
          </a:p>
          <a:p>
            <a:r>
              <a:rPr lang="zh-CN" altLang="en-US" sz="1600" dirty="0">
                <a:latin typeface="+mn-lt"/>
                <a:ea typeface="+mn-ea"/>
                <a:cs typeface="+mn-ea"/>
                <a:sym typeface="+mn-lt"/>
              </a:rPr>
              <a:t>组员：李昂、何正海、谷文勋、陈亮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3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3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983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25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3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  <p:bldP spid="9" grpId="0" bldLvl="0" animBg="1"/>
      <p:bldP spid="11" grpId="0" bldLvl="0" animBg="1"/>
      <p:bldP spid="12" grpId="0" bldLvl="0" animBg="1"/>
      <p:bldP spid="13" grpId="0" bldLvl="0" animBg="1"/>
      <p:bldP spid="14" grpId="0"/>
      <p:bldP spid="1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6"/>
          <p:cNvSpPr txBox="1"/>
          <p:nvPr/>
        </p:nvSpPr>
        <p:spPr>
          <a:xfrm>
            <a:off x="1034919" y="736311"/>
            <a:ext cx="3483446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需求分析阶段</a:t>
            </a:r>
            <a:endParaRPr lang="en-US" sz="2800" b="1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4" name="TextBox 9"/>
          <p:cNvSpPr txBox="1"/>
          <p:nvPr/>
        </p:nvSpPr>
        <p:spPr>
          <a:xfrm>
            <a:off x="1034919" y="2991892"/>
            <a:ext cx="3090658" cy="92964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defTabSz="457200">
              <a:lnSpc>
                <a:spcPct val="130000"/>
              </a:lnSpc>
              <a:defRPr sz="1200">
                <a:solidFill>
                  <a:schemeClr val="bg1">
                    <a:lumMod val="50000"/>
                  </a:schemeClr>
                </a:solidFill>
                <a:latin typeface="Source Han Sans CN Normal" panose="020B0400000000000000" pitchFamily="34" charset="-128"/>
                <a:ea typeface="Source Han Sans CN Normal" panose="020B0400000000000000" pitchFamily="34" charset="-128"/>
              </a:defRPr>
            </a:lvl1pPr>
          </a:lstStyle>
          <a:p>
            <a:r>
              <a:rPr lang="zh-CN" altLang="en-US" sz="1400" dirty="0">
                <a:latin typeface="+mn-lt"/>
                <a:ea typeface="+mn-ea"/>
                <a:cs typeface="+mn-ea"/>
                <a:sym typeface="+mn-lt"/>
              </a:rPr>
              <a:t>小组成员进行了讨论，分出了各个功能点，李昂画出了系统用例图和业务流程图</a:t>
            </a:r>
          </a:p>
        </p:txBody>
      </p:sp>
      <p:sp>
        <p:nvSpPr>
          <p:cNvPr id="15" name="TextBox 6"/>
          <p:cNvSpPr txBox="1"/>
          <p:nvPr/>
        </p:nvSpPr>
        <p:spPr>
          <a:xfrm>
            <a:off x="1794391" y="2168236"/>
            <a:ext cx="1846277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总体需求分析</a:t>
            </a:r>
            <a:endParaRPr lang="en-US" sz="1600" b="1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r>
              <a:rPr lang="en-US" sz="1600" b="1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First Step</a:t>
            </a:r>
          </a:p>
        </p:txBody>
      </p:sp>
      <p:sp>
        <p:nvSpPr>
          <p:cNvPr id="20" name="TextBox 9"/>
          <p:cNvSpPr txBox="1"/>
          <p:nvPr/>
        </p:nvSpPr>
        <p:spPr>
          <a:xfrm>
            <a:off x="4518365" y="2991892"/>
            <a:ext cx="3090658" cy="92964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defTabSz="457200">
              <a:lnSpc>
                <a:spcPct val="130000"/>
              </a:lnSpc>
              <a:defRPr sz="1200">
                <a:solidFill>
                  <a:schemeClr val="bg1">
                    <a:lumMod val="50000"/>
                  </a:schemeClr>
                </a:solidFill>
                <a:latin typeface="Source Han Sans CN Normal" panose="020B0400000000000000" pitchFamily="34" charset="-128"/>
                <a:ea typeface="Source Han Sans CN Normal" panose="020B0400000000000000" pitchFamily="34" charset="-128"/>
              </a:defRPr>
            </a:lvl1pPr>
          </a:lstStyle>
          <a:p>
            <a:r>
              <a:rPr lang="zh-CN" altLang="en-US" sz="1400" dirty="0">
                <a:latin typeface="+mn-lt"/>
                <a:ea typeface="+mn-ea"/>
                <a:cs typeface="+mn-ea"/>
                <a:sym typeface="+mn-lt"/>
              </a:rPr>
              <a:t>小组各个成员各自选择了功能点，完成了文档中相应功能点描述，画出了相应操作序列</a:t>
            </a:r>
          </a:p>
        </p:txBody>
      </p:sp>
      <p:sp>
        <p:nvSpPr>
          <p:cNvPr id="21" name="TextBox 6"/>
          <p:cNvSpPr txBox="1"/>
          <p:nvPr/>
        </p:nvSpPr>
        <p:spPr>
          <a:xfrm>
            <a:off x="5277837" y="2168236"/>
            <a:ext cx="1846277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具体功能点描述</a:t>
            </a:r>
          </a:p>
          <a:p>
            <a:r>
              <a:rPr lang="en-US" sz="1600" b="1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Second Step</a:t>
            </a:r>
          </a:p>
        </p:txBody>
      </p:sp>
      <p:sp>
        <p:nvSpPr>
          <p:cNvPr id="22" name="Freeform 411"/>
          <p:cNvSpPr>
            <a:spLocks noEditPoints="1"/>
          </p:cNvSpPr>
          <p:nvPr/>
        </p:nvSpPr>
        <p:spPr bwMode="auto">
          <a:xfrm>
            <a:off x="4518365" y="2190276"/>
            <a:ext cx="442575" cy="442577"/>
          </a:xfrm>
          <a:custGeom>
            <a:avLst/>
            <a:gdLst>
              <a:gd name="T0" fmla="*/ 280 w 288"/>
              <a:gd name="T1" fmla="*/ 118 h 288"/>
              <a:gd name="T2" fmla="*/ 237 w 288"/>
              <a:gd name="T3" fmla="*/ 110 h 288"/>
              <a:gd name="T4" fmla="*/ 234 w 288"/>
              <a:gd name="T5" fmla="*/ 102 h 288"/>
              <a:gd name="T6" fmla="*/ 259 w 288"/>
              <a:gd name="T7" fmla="*/ 66 h 288"/>
              <a:gd name="T8" fmla="*/ 258 w 288"/>
              <a:gd name="T9" fmla="*/ 54 h 288"/>
              <a:gd name="T10" fmla="*/ 234 w 288"/>
              <a:gd name="T11" fmla="*/ 30 h 288"/>
              <a:gd name="T12" fmla="*/ 222 w 288"/>
              <a:gd name="T13" fmla="*/ 29 h 288"/>
              <a:gd name="T14" fmla="*/ 186 w 288"/>
              <a:gd name="T15" fmla="*/ 54 h 288"/>
              <a:gd name="T16" fmla="*/ 178 w 288"/>
              <a:gd name="T17" fmla="*/ 51 h 288"/>
              <a:gd name="T18" fmla="*/ 170 w 288"/>
              <a:gd name="T19" fmla="*/ 8 h 288"/>
              <a:gd name="T20" fmla="*/ 161 w 288"/>
              <a:gd name="T21" fmla="*/ 0 h 288"/>
              <a:gd name="T22" fmla="*/ 127 w 288"/>
              <a:gd name="T23" fmla="*/ 0 h 288"/>
              <a:gd name="T24" fmla="*/ 118 w 288"/>
              <a:gd name="T25" fmla="*/ 8 h 288"/>
              <a:gd name="T26" fmla="*/ 110 w 288"/>
              <a:gd name="T27" fmla="*/ 51 h 288"/>
              <a:gd name="T28" fmla="*/ 103 w 288"/>
              <a:gd name="T29" fmla="*/ 54 h 288"/>
              <a:gd name="T30" fmla="*/ 66 w 288"/>
              <a:gd name="T31" fmla="*/ 29 h 288"/>
              <a:gd name="T32" fmla="*/ 54 w 288"/>
              <a:gd name="T33" fmla="*/ 30 h 288"/>
              <a:gd name="T34" fmla="*/ 31 w 288"/>
              <a:gd name="T35" fmla="*/ 54 h 288"/>
              <a:gd name="T36" fmla="*/ 29 w 288"/>
              <a:gd name="T37" fmla="*/ 66 h 288"/>
              <a:gd name="T38" fmla="*/ 54 w 288"/>
              <a:gd name="T39" fmla="*/ 102 h 288"/>
              <a:gd name="T40" fmla="*/ 51 w 288"/>
              <a:gd name="T41" fmla="*/ 110 h 288"/>
              <a:gd name="T42" fmla="*/ 8 w 288"/>
              <a:gd name="T43" fmla="*/ 118 h 288"/>
              <a:gd name="T44" fmla="*/ 0 w 288"/>
              <a:gd name="T45" fmla="*/ 127 h 288"/>
              <a:gd name="T46" fmla="*/ 0 w 288"/>
              <a:gd name="T47" fmla="*/ 161 h 288"/>
              <a:gd name="T48" fmla="*/ 8 w 288"/>
              <a:gd name="T49" fmla="*/ 170 h 288"/>
              <a:gd name="T50" fmla="*/ 51 w 288"/>
              <a:gd name="T51" fmla="*/ 178 h 288"/>
              <a:gd name="T52" fmla="*/ 54 w 288"/>
              <a:gd name="T53" fmla="*/ 186 h 288"/>
              <a:gd name="T54" fmla="*/ 29 w 288"/>
              <a:gd name="T55" fmla="*/ 222 h 288"/>
              <a:gd name="T56" fmla="*/ 31 w 288"/>
              <a:gd name="T57" fmla="*/ 234 h 288"/>
              <a:gd name="T58" fmla="*/ 54 w 288"/>
              <a:gd name="T59" fmla="*/ 258 h 288"/>
              <a:gd name="T60" fmla="*/ 66 w 288"/>
              <a:gd name="T61" fmla="*/ 259 h 288"/>
              <a:gd name="T62" fmla="*/ 103 w 288"/>
              <a:gd name="T63" fmla="*/ 234 h 288"/>
              <a:gd name="T64" fmla="*/ 110 w 288"/>
              <a:gd name="T65" fmla="*/ 237 h 288"/>
              <a:gd name="T66" fmla="*/ 118 w 288"/>
              <a:gd name="T67" fmla="*/ 280 h 288"/>
              <a:gd name="T68" fmla="*/ 127 w 288"/>
              <a:gd name="T69" fmla="*/ 288 h 288"/>
              <a:gd name="T70" fmla="*/ 161 w 288"/>
              <a:gd name="T71" fmla="*/ 288 h 288"/>
              <a:gd name="T72" fmla="*/ 170 w 288"/>
              <a:gd name="T73" fmla="*/ 280 h 288"/>
              <a:gd name="T74" fmla="*/ 178 w 288"/>
              <a:gd name="T75" fmla="*/ 237 h 288"/>
              <a:gd name="T76" fmla="*/ 186 w 288"/>
              <a:gd name="T77" fmla="*/ 234 h 288"/>
              <a:gd name="T78" fmla="*/ 222 w 288"/>
              <a:gd name="T79" fmla="*/ 259 h 288"/>
              <a:gd name="T80" fmla="*/ 234 w 288"/>
              <a:gd name="T81" fmla="*/ 258 h 288"/>
              <a:gd name="T82" fmla="*/ 258 w 288"/>
              <a:gd name="T83" fmla="*/ 234 h 288"/>
              <a:gd name="T84" fmla="*/ 259 w 288"/>
              <a:gd name="T85" fmla="*/ 222 h 288"/>
              <a:gd name="T86" fmla="*/ 234 w 288"/>
              <a:gd name="T87" fmla="*/ 186 h 288"/>
              <a:gd name="T88" fmla="*/ 237 w 288"/>
              <a:gd name="T89" fmla="*/ 178 h 288"/>
              <a:gd name="T90" fmla="*/ 280 w 288"/>
              <a:gd name="T91" fmla="*/ 170 h 288"/>
              <a:gd name="T92" fmla="*/ 288 w 288"/>
              <a:gd name="T93" fmla="*/ 161 h 288"/>
              <a:gd name="T94" fmla="*/ 288 w 288"/>
              <a:gd name="T95" fmla="*/ 127 h 288"/>
              <a:gd name="T96" fmla="*/ 280 w 288"/>
              <a:gd name="T97" fmla="*/ 118 h 288"/>
              <a:gd name="T98" fmla="*/ 144 w 288"/>
              <a:gd name="T99" fmla="*/ 196 h 288"/>
              <a:gd name="T100" fmla="*/ 92 w 288"/>
              <a:gd name="T101" fmla="*/ 144 h 288"/>
              <a:gd name="T102" fmla="*/ 144 w 288"/>
              <a:gd name="T103" fmla="*/ 92 h 288"/>
              <a:gd name="T104" fmla="*/ 196 w 288"/>
              <a:gd name="T105" fmla="*/ 144 h 288"/>
              <a:gd name="T106" fmla="*/ 144 w 288"/>
              <a:gd name="T107" fmla="*/ 196 h 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88" h="288">
                <a:moveTo>
                  <a:pt x="280" y="118"/>
                </a:moveTo>
                <a:cubicBezTo>
                  <a:pt x="237" y="110"/>
                  <a:pt x="237" y="110"/>
                  <a:pt x="237" y="110"/>
                </a:cubicBezTo>
                <a:cubicBezTo>
                  <a:pt x="233" y="109"/>
                  <a:pt x="232" y="106"/>
                  <a:pt x="234" y="102"/>
                </a:cubicBezTo>
                <a:cubicBezTo>
                  <a:pt x="259" y="66"/>
                  <a:pt x="259" y="66"/>
                  <a:pt x="259" y="66"/>
                </a:cubicBezTo>
                <a:cubicBezTo>
                  <a:pt x="261" y="62"/>
                  <a:pt x="261" y="57"/>
                  <a:pt x="258" y="54"/>
                </a:cubicBezTo>
                <a:cubicBezTo>
                  <a:pt x="234" y="30"/>
                  <a:pt x="234" y="30"/>
                  <a:pt x="234" y="30"/>
                </a:cubicBezTo>
                <a:cubicBezTo>
                  <a:pt x="231" y="27"/>
                  <a:pt x="226" y="27"/>
                  <a:pt x="222" y="29"/>
                </a:cubicBezTo>
                <a:cubicBezTo>
                  <a:pt x="186" y="54"/>
                  <a:pt x="186" y="54"/>
                  <a:pt x="186" y="54"/>
                </a:cubicBezTo>
                <a:cubicBezTo>
                  <a:pt x="182" y="56"/>
                  <a:pt x="179" y="55"/>
                  <a:pt x="178" y="51"/>
                </a:cubicBezTo>
                <a:cubicBezTo>
                  <a:pt x="170" y="8"/>
                  <a:pt x="170" y="8"/>
                  <a:pt x="170" y="8"/>
                </a:cubicBezTo>
                <a:cubicBezTo>
                  <a:pt x="169" y="4"/>
                  <a:pt x="165" y="0"/>
                  <a:pt x="161" y="0"/>
                </a:cubicBezTo>
                <a:cubicBezTo>
                  <a:pt x="127" y="0"/>
                  <a:pt x="127" y="0"/>
                  <a:pt x="127" y="0"/>
                </a:cubicBezTo>
                <a:cubicBezTo>
                  <a:pt x="123" y="0"/>
                  <a:pt x="119" y="4"/>
                  <a:pt x="118" y="8"/>
                </a:cubicBezTo>
                <a:cubicBezTo>
                  <a:pt x="110" y="51"/>
                  <a:pt x="110" y="51"/>
                  <a:pt x="110" y="51"/>
                </a:cubicBezTo>
                <a:cubicBezTo>
                  <a:pt x="110" y="55"/>
                  <a:pt x="106" y="56"/>
                  <a:pt x="103" y="54"/>
                </a:cubicBezTo>
                <a:cubicBezTo>
                  <a:pt x="66" y="29"/>
                  <a:pt x="66" y="29"/>
                  <a:pt x="66" y="29"/>
                </a:cubicBezTo>
                <a:cubicBezTo>
                  <a:pt x="63" y="27"/>
                  <a:pt x="57" y="27"/>
                  <a:pt x="54" y="30"/>
                </a:cubicBezTo>
                <a:cubicBezTo>
                  <a:pt x="31" y="54"/>
                  <a:pt x="31" y="54"/>
                  <a:pt x="31" y="54"/>
                </a:cubicBezTo>
                <a:cubicBezTo>
                  <a:pt x="28" y="57"/>
                  <a:pt x="27" y="62"/>
                  <a:pt x="29" y="66"/>
                </a:cubicBezTo>
                <a:cubicBezTo>
                  <a:pt x="54" y="102"/>
                  <a:pt x="54" y="102"/>
                  <a:pt x="54" y="102"/>
                </a:cubicBezTo>
                <a:cubicBezTo>
                  <a:pt x="56" y="106"/>
                  <a:pt x="55" y="109"/>
                  <a:pt x="51" y="110"/>
                </a:cubicBezTo>
                <a:cubicBezTo>
                  <a:pt x="8" y="118"/>
                  <a:pt x="8" y="118"/>
                  <a:pt x="8" y="118"/>
                </a:cubicBezTo>
                <a:cubicBezTo>
                  <a:pt x="4" y="119"/>
                  <a:pt x="0" y="123"/>
                  <a:pt x="0" y="127"/>
                </a:cubicBezTo>
                <a:cubicBezTo>
                  <a:pt x="0" y="161"/>
                  <a:pt x="0" y="161"/>
                  <a:pt x="0" y="161"/>
                </a:cubicBezTo>
                <a:cubicBezTo>
                  <a:pt x="0" y="165"/>
                  <a:pt x="4" y="169"/>
                  <a:pt x="8" y="170"/>
                </a:cubicBezTo>
                <a:cubicBezTo>
                  <a:pt x="51" y="178"/>
                  <a:pt x="51" y="178"/>
                  <a:pt x="51" y="178"/>
                </a:cubicBezTo>
                <a:cubicBezTo>
                  <a:pt x="55" y="179"/>
                  <a:pt x="56" y="182"/>
                  <a:pt x="54" y="186"/>
                </a:cubicBezTo>
                <a:cubicBezTo>
                  <a:pt x="29" y="222"/>
                  <a:pt x="29" y="222"/>
                  <a:pt x="29" y="222"/>
                </a:cubicBezTo>
                <a:cubicBezTo>
                  <a:pt x="27" y="226"/>
                  <a:pt x="28" y="231"/>
                  <a:pt x="31" y="234"/>
                </a:cubicBezTo>
                <a:cubicBezTo>
                  <a:pt x="54" y="258"/>
                  <a:pt x="54" y="258"/>
                  <a:pt x="54" y="258"/>
                </a:cubicBezTo>
                <a:cubicBezTo>
                  <a:pt x="57" y="261"/>
                  <a:pt x="63" y="261"/>
                  <a:pt x="66" y="259"/>
                </a:cubicBezTo>
                <a:cubicBezTo>
                  <a:pt x="103" y="234"/>
                  <a:pt x="103" y="234"/>
                  <a:pt x="103" y="234"/>
                </a:cubicBezTo>
                <a:cubicBezTo>
                  <a:pt x="106" y="232"/>
                  <a:pt x="110" y="233"/>
                  <a:pt x="110" y="237"/>
                </a:cubicBezTo>
                <a:cubicBezTo>
                  <a:pt x="118" y="280"/>
                  <a:pt x="118" y="280"/>
                  <a:pt x="118" y="280"/>
                </a:cubicBezTo>
                <a:cubicBezTo>
                  <a:pt x="119" y="285"/>
                  <a:pt x="123" y="288"/>
                  <a:pt x="127" y="288"/>
                </a:cubicBezTo>
                <a:cubicBezTo>
                  <a:pt x="161" y="288"/>
                  <a:pt x="161" y="288"/>
                  <a:pt x="161" y="288"/>
                </a:cubicBezTo>
                <a:cubicBezTo>
                  <a:pt x="165" y="288"/>
                  <a:pt x="169" y="285"/>
                  <a:pt x="170" y="280"/>
                </a:cubicBezTo>
                <a:cubicBezTo>
                  <a:pt x="178" y="237"/>
                  <a:pt x="178" y="237"/>
                  <a:pt x="178" y="237"/>
                </a:cubicBezTo>
                <a:cubicBezTo>
                  <a:pt x="179" y="233"/>
                  <a:pt x="182" y="232"/>
                  <a:pt x="186" y="234"/>
                </a:cubicBezTo>
                <a:cubicBezTo>
                  <a:pt x="222" y="259"/>
                  <a:pt x="222" y="259"/>
                  <a:pt x="222" y="259"/>
                </a:cubicBezTo>
                <a:cubicBezTo>
                  <a:pt x="226" y="261"/>
                  <a:pt x="231" y="261"/>
                  <a:pt x="234" y="258"/>
                </a:cubicBezTo>
                <a:cubicBezTo>
                  <a:pt x="258" y="234"/>
                  <a:pt x="258" y="234"/>
                  <a:pt x="258" y="234"/>
                </a:cubicBezTo>
                <a:cubicBezTo>
                  <a:pt x="261" y="231"/>
                  <a:pt x="261" y="226"/>
                  <a:pt x="259" y="222"/>
                </a:cubicBezTo>
                <a:cubicBezTo>
                  <a:pt x="234" y="186"/>
                  <a:pt x="234" y="186"/>
                  <a:pt x="234" y="186"/>
                </a:cubicBezTo>
                <a:cubicBezTo>
                  <a:pt x="232" y="182"/>
                  <a:pt x="233" y="179"/>
                  <a:pt x="237" y="178"/>
                </a:cubicBezTo>
                <a:cubicBezTo>
                  <a:pt x="280" y="170"/>
                  <a:pt x="280" y="170"/>
                  <a:pt x="280" y="170"/>
                </a:cubicBezTo>
                <a:cubicBezTo>
                  <a:pt x="285" y="169"/>
                  <a:pt x="288" y="165"/>
                  <a:pt x="288" y="161"/>
                </a:cubicBezTo>
                <a:cubicBezTo>
                  <a:pt x="288" y="127"/>
                  <a:pt x="288" y="127"/>
                  <a:pt x="288" y="127"/>
                </a:cubicBezTo>
                <a:cubicBezTo>
                  <a:pt x="288" y="123"/>
                  <a:pt x="285" y="119"/>
                  <a:pt x="280" y="118"/>
                </a:cubicBezTo>
                <a:close/>
                <a:moveTo>
                  <a:pt x="144" y="196"/>
                </a:moveTo>
                <a:cubicBezTo>
                  <a:pt x="115" y="196"/>
                  <a:pt x="92" y="173"/>
                  <a:pt x="92" y="144"/>
                </a:cubicBezTo>
                <a:cubicBezTo>
                  <a:pt x="92" y="115"/>
                  <a:pt x="115" y="92"/>
                  <a:pt x="144" y="92"/>
                </a:cubicBezTo>
                <a:cubicBezTo>
                  <a:pt x="173" y="92"/>
                  <a:pt x="196" y="115"/>
                  <a:pt x="196" y="144"/>
                </a:cubicBezTo>
                <a:cubicBezTo>
                  <a:pt x="196" y="173"/>
                  <a:pt x="173" y="196"/>
                  <a:pt x="144" y="196"/>
                </a:cubicBezTo>
                <a:close/>
              </a:path>
            </a:pathLst>
          </a:custGeom>
          <a:solidFill>
            <a:srgbClr val="2883B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0" name="Freeform 466"/>
          <p:cNvSpPr>
            <a:spLocks noEditPoints="1"/>
          </p:cNvSpPr>
          <p:nvPr/>
        </p:nvSpPr>
        <p:spPr bwMode="auto">
          <a:xfrm>
            <a:off x="1081129" y="2239334"/>
            <a:ext cx="426626" cy="442577"/>
          </a:xfrm>
          <a:custGeom>
            <a:avLst/>
            <a:gdLst>
              <a:gd name="T0" fmla="*/ 46 w 278"/>
              <a:gd name="T1" fmla="*/ 34 h 288"/>
              <a:gd name="T2" fmla="*/ 28 w 278"/>
              <a:gd name="T3" fmla="*/ 34 h 288"/>
              <a:gd name="T4" fmla="*/ 0 w 278"/>
              <a:gd name="T5" fmla="*/ 64 h 288"/>
              <a:gd name="T6" fmla="*/ 28 w 278"/>
              <a:gd name="T7" fmla="*/ 94 h 288"/>
              <a:gd name="T8" fmla="*/ 46 w 278"/>
              <a:gd name="T9" fmla="*/ 94 h 288"/>
              <a:gd name="T10" fmla="*/ 46 w 278"/>
              <a:gd name="T11" fmla="*/ 114 h 288"/>
              <a:gd name="T12" fmla="*/ 28 w 278"/>
              <a:gd name="T13" fmla="*/ 114 h 288"/>
              <a:gd name="T14" fmla="*/ 0 w 278"/>
              <a:gd name="T15" fmla="*/ 144 h 288"/>
              <a:gd name="T16" fmla="*/ 28 w 278"/>
              <a:gd name="T17" fmla="*/ 174 h 288"/>
              <a:gd name="T18" fmla="*/ 46 w 278"/>
              <a:gd name="T19" fmla="*/ 174 h 288"/>
              <a:gd name="T20" fmla="*/ 46 w 278"/>
              <a:gd name="T21" fmla="*/ 194 h 288"/>
              <a:gd name="T22" fmla="*/ 28 w 278"/>
              <a:gd name="T23" fmla="*/ 194 h 288"/>
              <a:gd name="T24" fmla="*/ 0 w 278"/>
              <a:gd name="T25" fmla="*/ 224 h 288"/>
              <a:gd name="T26" fmla="*/ 28 w 278"/>
              <a:gd name="T27" fmla="*/ 254 h 288"/>
              <a:gd name="T28" fmla="*/ 46 w 278"/>
              <a:gd name="T29" fmla="*/ 254 h 288"/>
              <a:gd name="T30" fmla="*/ 46 w 278"/>
              <a:gd name="T31" fmla="*/ 288 h 288"/>
              <a:gd name="T32" fmla="*/ 278 w 278"/>
              <a:gd name="T33" fmla="*/ 288 h 288"/>
              <a:gd name="T34" fmla="*/ 278 w 278"/>
              <a:gd name="T35" fmla="*/ 0 h 288"/>
              <a:gd name="T36" fmla="*/ 46 w 278"/>
              <a:gd name="T37" fmla="*/ 0 h 288"/>
              <a:gd name="T38" fmla="*/ 46 w 278"/>
              <a:gd name="T39" fmla="*/ 34 h 288"/>
              <a:gd name="T40" fmla="*/ 28 w 278"/>
              <a:gd name="T41" fmla="*/ 78 h 288"/>
              <a:gd name="T42" fmla="*/ 16 w 278"/>
              <a:gd name="T43" fmla="*/ 64 h 288"/>
              <a:gd name="T44" fmla="*/ 28 w 278"/>
              <a:gd name="T45" fmla="*/ 50 h 288"/>
              <a:gd name="T46" fmla="*/ 76 w 278"/>
              <a:gd name="T47" fmla="*/ 50 h 288"/>
              <a:gd name="T48" fmla="*/ 88 w 278"/>
              <a:gd name="T49" fmla="*/ 64 h 288"/>
              <a:gd name="T50" fmla="*/ 76 w 278"/>
              <a:gd name="T51" fmla="*/ 78 h 288"/>
              <a:gd name="T52" fmla="*/ 28 w 278"/>
              <a:gd name="T53" fmla="*/ 78 h 288"/>
              <a:gd name="T54" fmla="*/ 28 w 278"/>
              <a:gd name="T55" fmla="*/ 158 h 288"/>
              <a:gd name="T56" fmla="*/ 16 w 278"/>
              <a:gd name="T57" fmla="*/ 144 h 288"/>
              <a:gd name="T58" fmla="*/ 28 w 278"/>
              <a:gd name="T59" fmla="*/ 130 h 288"/>
              <a:gd name="T60" fmla="*/ 76 w 278"/>
              <a:gd name="T61" fmla="*/ 130 h 288"/>
              <a:gd name="T62" fmla="*/ 88 w 278"/>
              <a:gd name="T63" fmla="*/ 144 h 288"/>
              <a:gd name="T64" fmla="*/ 76 w 278"/>
              <a:gd name="T65" fmla="*/ 158 h 288"/>
              <a:gd name="T66" fmla="*/ 28 w 278"/>
              <a:gd name="T67" fmla="*/ 158 h 288"/>
              <a:gd name="T68" fmla="*/ 28 w 278"/>
              <a:gd name="T69" fmla="*/ 238 h 288"/>
              <a:gd name="T70" fmla="*/ 16 w 278"/>
              <a:gd name="T71" fmla="*/ 224 h 288"/>
              <a:gd name="T72" fmla="*/ 28 w 278"/>
              <a:gd name="T73" fmla="*/ 210 h 288"/>
              <a:gd name="T74" fmla="*/ 76 w 278"/>
              <a:gd name="T75" fmla="*/ 210 h 288"/>
              <a:gd name="T76" fmla="*/ 88 w 278"/>
              <a:gd name="T77" fmla="*/ 224 h 288"/>
              <a:gd name="T78" fmla="*/ 76 w 278"/>
              <a:gd name="T79" fmla="*/ 238 h 288"/>
              <a:gd name="T80" fmla="*/ 28 w 278"/>
              <a:gd name="T81" fmla="*/ 238 h 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278" h="288">
                <a:moveTo>
                  <a:pt x="46" y="34"/>
                </a:moveTo>
                <a:cubicBezTo>
                  <a:pt x="28" y="34"/>
                  <a:pt x="28" y="34"/>
                  <a:pt x="28" y="34"/>
                </a:cubicBezTo>
                <a:cubicBezTo>
                  <a:pt x="10" y="34"/>
                  <a:pt x="0" y="45"/>
                  <a:pt x="0" y="64"/>
                </a:cubicBezTo>
                <a:cubicBezTo>
                  <a:pt x="0" y="83"/>
                  <a:pt x="10" y="94"/>
                  <a:pt x="28" y="94"/>
                </a:cubicBezTo>
                <a:cubicBezTo>
                  <a:pt x="46" y="94"/>
                  <a:pt x="46" y="94"/>
                  <a:pt x="46" y="94"/>
                </a:cubicBezTo>
                <a:cubicBezTo>
                  <a:pt x="46" y="114"/>
                  <a:pt x="46" y="114"/>
                  <a:pt x="46" y="114"/>
                </a:cubicBezTo>
                <a:cubicBezTo>
                  <a:pt x="28" y="114"/>
                  <a:pt x="28" y="114"/>
                  <a:pt x="28" y="114"/>
                </a:cubicBezTo>
                <a:cubicBezTo>
                  <a:pt x="10" y="114"/>
                  <a:pt x="0" y="125"/>
                  <a:pt x="0" y="144"/>
                </a:cubicBezTo>
                <a:cubicBezTo>
                  <a:pt x="0" y="163"/>
                  <a:pt x="10" y="174"/>
                  <a:pt x="28" y="174"/>
                </a:cubicBezTo>
                <a:cubicBezTo>
                  <a:pt x="46" y="174"/>
                  <a:pt x="46" y="174"/>
                  <a:pt x="46" y="174"/>
                </a:cubicBezTo>
                <a:cubicBezTo>
                  <a:pt x="46" y="194"/>
                  <a:pt x="46" y="194"/>
                  <a:pt x="46" y="194"/>
                </a:cubicBezTo>
                <a:cubicBezTo>
                  <a:pt x="28" y="194"/>
                  <a:pt x="28" y="194"/>
                  <a:pt x="28" y="194"/>
                </a:cubicBezTo>
                <a:cubicBezTo>
                  <a:pt x="10" y="194"/>
                  <a:pt x="0" y="205"/>
                  <a:pt x="0" y="224"/>
                </a:cubicBezTo>
                <a:cubicBezTo>
                  <a:pt x="0" y="243"/>
                  <a:pt x="10" y="254"/>
                  <a:pt x="28" y="254"/>
                </a:cubicBezTo>
                <a:cubicBezTo>
                  <a:pt x="46" y="254"/>
                  <a:pt x="46" y="254"/>
                  <a:pt x="46" y="254"/>
                </a:cubicBezTo>
                <a:cubicBezTo>
                  <a:pt x="46" y="288"/>
                  <a:pt x="46" y="288"/>
                  <a:pt x="46" y="288"/>
                </a:cubicBezTo>
                <a:cubicBezTo>
                  <a:pt x="278" y="288"/>
                  <a:pt x="278" y="288"/>
                  <a:pt x="278" y="288"/>
                </a:cubicBezTo>
                <a:cubicBezTo>
                  <a:pt x="278" y="0"/>
                  <a:pt x="278" y="0"/>
                  <a:pt x="278" y="0"/>
                </a:cubicBezTo>
                <a:cubicBezTo>
                  <a:pt x="46" y="0"/>
                  <a:pt x="46" y="0"/>
                  <a:pt x="46" y="0"/>
                </a:cubicBezTo>
                <a:lnTo>
                  <a:pt x="46" y="34"/>
                </a:lnTo>
                <a:close/>
                <a:moveTo>
                  <a:pt x="28" y="78"/>
                </a:moveTo>
                <a:cubicBezTo>
                  <a:pt x="19" y="78"/>
                  <a:pt x="16" y="74"/>
                  <a:pt x="16" y="64"/>
                </a:cubicBezTo>
                <a:cubicBezTo>
                  <a:pt x="16" y="54"/>
                  <a:pt x="19" y="50"/>
                  <a:pt x="28" y="50"/>
                </a:cubicBezTo>
                <a:cubicBezTo>
                  <a:pt x="76" y="50"/>
                  <a:pt x="76" y="50"/>
                  <a:pt x="76" y="50"/>
                </a:cubicBezTo>
                <a:cubicBezTo>
                  <a:pt x="85" y="50"/>
                  <a:pt x="88" y="54"/>
                  <a:pt x="88" y="64"/>
                </a:cubicBezTo>
                <a:cubicBezTo>
                  <a:pt x="88" y="74"/>
                  <a:pt x="85" y="78"/>
                  <a:pt x="76" y="78"/>
                </a:cubicBezTo>
                <a:lnTo>
                  <a:pt x="28" y="78"/>
                </a:lnTo>
                <a:close/>
                <a:moveTo>
                  <a:pt x="28" y="158"/>
                </a:moveTo>
                <a:cubicBezTo>
                  <a:pt x="19" y="158"/>
                  <a:pt x="16" y="154"/>
                  <a:pt x="16" y="144"/>
                </a:cubicBezTo>
                <a:cubicBezTo>
                  <a:pt x="16" y="134"/>
                  <a:pt x="19" y="130"/>
                  <a:pt x="28" y="130"/>
                </a:cubicBezTo>
                <a:cubicBezTo>
                  <a:pt x="76" y="130"/>
                  <a:pt x="76" y="130"/>
                  <a:pt x="76" y="130"/>
                </a:cubicBezTo>
                <a:cubicBezTo>
                  <a:pt x="85" y="130"/>
                  <a:pt x="88" y="134"/>
                  <a:pt x="88" y="144"/>
                </a:cubicBezTo>
                <a:cubicBezTo>
                  <a:pt x="88" y="154"/>
                  <a:pt x="85" y="158"/>
                  <a:pt x="76" y="158"/>
                </a:cubicBezTo>
                <a:lnTo>
                  <a:pt x="28" y="158"/>
                </a:lnTo>
                <a:close/>
                <a:moveTo>
                  <a:pt x="28" y="238"/>
                </a:moveTo>
                <a:cubicBezTo>
                  <a:pt x="19" y="238"/>
                  <a:pt x="16" y="234"/>
                  <a:pt x="16" y="224"/>
                </a:cubicBezTo>
                <a:cubicBezTo>
                  <a:pt x="16" y="214"/>
                  <a:pt x="19" y="210"/>
                  <a:pt x="28" y="210"/>
                </a:cubicBezTo>
                <a:cubicBezTo>
                  <a:pt x="76" y="210"/>
                  <a:pt x="76" y="210"/>
                  <a:pt x="76" y="210"/>
                </a:cubicBezTo>
                <a:cubicBezTo>
                  <a:pt x="85" y="210"/>
                  <a:pt x="88" y="214"/>
                  <a:pt x="88" y="224"/>
                </a:cubicBezTo>
                <a:cubicBezTo>
                  <a:pt x="88" y="234"/>
                  <a:pt x="85" y="238"/>
                  <a:pt x="76" y="238"/>
                </a:cubicBezTo>
                <a:lnTo>
                  <a:pt x="28" y="238"/>
                </a:lnTo>
                <a:close/>
              </a:path>
            </a:pathLst>
          </a:custGeom>
          <a:solidFill>
            <a:srgbClr val="2883B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1" name="TextBox 9"/>
          <p:cNvSpPr txBox="1"/>
          <p:nvPr/>
        </p:nvSpPr>
        <p:spPr>
          <a:xfrm>
            <a:off x="8300656" y="2991892"/>
            <a:ext cx="3090658" cy="65024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defTabSz="457200">
              <a:lnSpc>
                <a:spcPct val="130000"/>
              </a:lnSpc>
              <a:defRPr sz="1200">
                <a:solidFill>
                  <a:schemeClr val="bg1">
                    <a:lumMod val="50000"/>
                  </a:schemeClr>
                </a:solidFill>
                <a:latin typeface="Source Han Sans CN Normal" panose="020B0400000000000000" pitchFamily="34" charset="-128"/>
                <a:ea typeface="Source Han Sans CN Normal" panose="020B0400000000000000" pitchFamily="34" charset="-128"/>
              </a:defRPr>
            </a:lvl1pPr>
          </a:lstStyle>
          <a:p>
            <a:r>
              <a:rPr lang="zh-CN" altLang="en-US" sz="1400" dirty="0">
                <a:latin typeface="+mn-lt"/>
                <a:ea typeface="+mn-ea"/>
                <a:cs typeface="+mn-ea"/>
                <a:sym typeface="+mn-lt"/>
              </a:rPr>
              <a:t>最后小组成员达成统一，进行修改，</a:t>
            </a:r>
          </a:p>
          <a:p>
            <a:r>
              <a:rPr lang="zh-CN" altLang="en-US" sz="1400" dirty="0">
                <a:latin typeface="+mn-lt"/>
                <a:ea typeface="+mn-ea"/>
                <a:cs typeface="+mn-ea"/>
                <a:sym typeface="+mn-lt"/>
              </a:rPr>
              <a:t>共同完成了需求文档。</a:t>
            </a:r>
          </a:p>
        </p:txBody>
      </p:sp>
      <p:sp>
        <p:nvSpPr>
          <p:cNvPr id="32" name="TextBox 6"/>
          <p:cNvSpPr txBox="1"/>
          <p:nvPr/>
        </p:nvSpPr>
        <p:spPr>
          <a:xfrm>
            <a:off x="9060128" y="2168236"/>
            <a:ext cx="1846277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文档完成</a:t>
            </a:r>
            <a:endParaRPr lang="en-US" sz="1600" b="1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r>
              <a:rPr lang="en-US" sz="1600" b="1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Third Step</a:t>
            </a:r>
          </a:p>
        </p:txBody>
      </p:sp>
      <p:grpSp>
        <p:nvGrpSpPr>
          <p:cNvPr id="36" name="组合 35"/>
          <p:cNvGrpSpPr/>
          <p:nvPr/>
        </p:nvGrpSpPr>
        <p:grpSpPr>
          <a:xfrm>
            <a:off x="8403450" y="2210396"/>
            <a:ext cx="487782" cy="422457"/>
            <a:chOff x="4330214" y="1351094"/>
            <a:chExt cx="487782" cy="422457"/>
          </a:xfrm>
        </p:grpSpPr>
        <p:sp>
          <p:nvSpPr>
            <p:cNvPr id="34" name="Freeform 199"/>
            <p:cNvSpPr/>
            <p:nvPr/>
          </p:nvSpPr>
          <p:spPr bwMode="auto">
            <a:xfrm>
              <a:off x="4330214" y="1351094"/>
              <a:ext cx="487782" cy="422457"/>
            </a:xfrm>
            <a:custGeom>
              <a:avLst/>
              <a:gdLst>
                <a:gd name="T0" fmla="*/ 112 w 112"/>
                <a:gd name="T1" fmla="*/ 56 h 97"/>
                <a:gd name="T2" fmla="*/ 91 w 112"/>
                <a:gd name="T3" fmla="*/ 0 h 97"/>
                <a:gd name="T4" fmla="*/ 72 w 112"/>
                <a:gd name="T5" fmla="*/ 0 h 97"/>
                <a:gd name="T6" fmla="*/ 72 w 112"/>
                <a:gd name="T7" fmla="*/ 13 h 97"/>
                <a:gd name="T8" fmla="*/ 84 w 112"/>
                <a:gd name="T9" fmla="*/ 13 h 97"/>
                <a:gd name="T10" fmla="*/ 98 w 112"/>
                <a:gd name="T11" fmla="*/ 56 h 97"/>
                <a:gd name="T12" fmla="*/ 72 w 112"/>
                <a:gd name="T13" fmla="*/ 56 h 97"/>
                <a:gd name="T14" fmla="*/ 65 w 112"/>
                <a:gd name="T15" fmla="*/ 69 h 97"/>
                <a:gd name="T16" fmla="*/ 47 w 112"/>
                <a:gd name="T17" fmla="*/ 69 h 97"/>
                <a:gd name="T18" fmla="*/ 41 w 112"/>
                <a:gd name="T19" fmla="*/ 56 h 97"/>
                <a:gd name="T20" fmla="*/ 14 w 112"/>
                <a:gd name="T21" fmla="*/ 56 h 97"/>
                <a:gd name="T22" fmla="*/ 28 w 112"/>
                <a:gd name="T23" fmla="*/ 13 h 97"/>
                <a:gd name="T24" fmla="*/ 40 w 112"/>
                <a:gd name="T25" fmla="*/ 13 h 97"/>
                <a:gd name="T26" fmla="*/ 40 w 112"/>
                <a:gd name="T27" fmla="*/ 0 h 97"/>
                <a:gd name="T28" fmla="*/ 21 w 112"/>
                <a:gd name="T29" fmla="*/ 0 h 97"/>
                <a:gd name="T30" fmla="*/ 0 w 112"/>
                <a:gd name="T31" fmla="*/ 56 h 97"/>
                <a:gd name="T32" fmla="*/ 0 w 112"/>
                <a:gd name="T33" fmla="*/ 97 h 97"/>
                <a:gd name="T34" fmla="*/ 112 w 112"/>
                <a:gd name="T35" fmla="*/ 97 h 97"/>
                <a:gd name="T36" fmla="*/ 112 w 112"/>
                <a:gd name="T37" fmla="*/ 56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12" h="97">
                  <a:moveTo>
                    <a:pt x="112" y="56"/>
                  </a:moveTo>
                  <a:lnTo>
                    <a:pt x="91" y="0"/>
                  </a:lnTo>
                  <a:lnTo>
                    <a:pt x="72" y="0"/>
                  </a:lnTo>
                  <a:lnTo>
                    <a:pt x="72" y="13"/>
                  </a:lnTo>
                  <a:lnTo>
                    <a:pt x="84" y="13"/>
                  </a:lnTo>
                  <a:lnTo>
                    <a:pt x="98" y="56"/>
                  </a:lnTo>
                  <a:lnTo>
                    <a:pt x="72" y="56"/>
                  </a:lnTo>
                  <a:lnTo>
                    <a:pt x="65" y="69"/>
                  </a:lnTo>
                  <a:lnTo>
                    <a:pt x="47" y="69"/>
                  </a:lnTo>
                  <a:lnTo>
                    <a:pt x="41" y="56"/>
                  </a:lnTo>
                  <a:lnTo>
                    <a:pt x="14" y="56"/>
                  </a:lnTo>
                  <a:lnTo>
                    <a:pt x="28" y="13"/>
                  </a:lnTo>
                  <a:lnTo>
                    <a:pt x="40" y="13"/>
                  </a:lnTo>
                  <a:lnTo>
                    <a:pt x="40" y="0"/>
                  </a:lnTo>
                  <a:lnTo>
                    <a:pt x="21" y="0"/>
                  </a:lnTo>
                  <a:lnTo>
                    <a:pt x="0" y="56"/>
                  </a:lnTo>
                  <a:lnTo>
                    <a:pt x="0" y="97"/>
                  </a:lnTo>
                  <a:lnTo>
                    <a:pt x="112" y="97"/>
                  </a:lnTo>
                  <a:lnTo>
                    <a:pt x="112" y="56"/>
                  </a:lnTo>
                  <a:close/>
                </a:path>
              </a:pathLst>
            </a:custGeom>
            <a:solidFill>
              <a:srgbClr val="288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5" name="Freeform 200"/>
            <p:cNvSpPr/>
            <p:nvPr/>
          </p:nvSpPr>
          <p:spPr bwMode="auto">
            <a:xfrm>
              <a:off x="4456513" y="1351094"/>
              <a:ext cx="239537" cy="265668"/>
            </a:xfrm>
            <a:custGeom>
              <a:avLst/>
              <a:gdLst>
                <a:gd name="T0" fmla="*/ 20 w 55"/>
                <a:gd name="T1" fmla="*/ 29 h 61"/>
                <a:gd name="T2" fmla="*/ 0 w 55"/>
                <a:gd name="T3" fmla="*/ 29 h 61"/>
                <a:gd name="T4" fmla="*/ 27 w 55"/>
                <a:gd name="T5" fmla="*/ 61 h 61"/>
                <a:gd name="T6" fmla="*/ 55 w 55"/>
                <a:gd name="T7" fmla="*/ 29 h 61"/>
                <a:gd name="T8" fmla="*/ 34 w 55"/>
                <a:gd name="T9" fmla="*/ 29 h 61"/>
                <a:gd name="T10" fmla="*/ 34 w 55"/>
                <a:gd name="T11" fmla="*/ 0 h 61"/>
                <a:gd name="T12" fmla="*/ 20 w 55"/>
                <a:gd name="T13" fmla="*/ 0 h 61"/>
                <a:gd name="T14" fmla="*/ 20 w 55"/>
                <a:gd name="T15" fmla="*/ 29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5" h="61">
                  <a:moveTo>
                    <a:pt x="20" y="29"/>
                  </a:moveTo>
                  <a:lnTo>
                    <a:pt x="0" y="29"/>
                  </a:lnTo>
                  <a:lnTo>
                    <a:pt x="27" y="61"/>
                  </a:lnTo>
                  <a:lnTo>
                    <a:pt x="55" y="29"/>
                  </a:lnTo>
                  <a:lnTo>
                    <a:pt x="34" y="29"/>
                  </a:lnTo>
                  <a:lnTo>
                    <a:pt x="34" y="0"/>
                  </a:lnTo>
                  <a:lnTo>
                    <a:pt x="20" y="0"/>
                  </a:lnTo>
                  <a:lnTo>
                    <a:pt x="20" y="29"/>
                  </a:lnTo>
                  <a:close/>
                </a:path>
              </a:pathLst>
            </a:custGeom>
            <a:solidFill>
              <a:srgbClr val="288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38" name="矩形 37"/>
          <p:cNvSpPr/>
          <p:nvPr/>
        </p:nvSpPr>
        <p:spPr>
          <a:xfrm>
            <a:off x="0" y="887781"/>
            <a:ext cx="692727" cy="651165"/>
          </a:xfrm>
          <a:prstGeom prst="rect">
            <a:avLst/>
          </a:prstGeom>
          <a:solidFill>
            <a:srgbClr val="2883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0" y="4665345"/>
            <a:ext cx="5834380" cy="2192655"/>
          </a:xfrm>
          <a:prstGeom prst="rect">
            <a:avLst/>
          </a:prstGeom>
          <a:blipFill rotWithShape="1">
            <a:blip r:embed="rId5" cstate="screen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矩形 2"/>
          <p:cNvSpPr/>
          <p:nvPr>
            <p:custDataLst>
              <p:tags r:id="rId1"/>
            </p:custDataLst>
          </p:nvPr>
        </p:nvSpPr>
        <p:spPr>
          <a:xfrm>
            <a:off x="5834380" y="4665345"/>
            <a:ext cx="3213100" cy="2192655"/>
          </a:xfrm>
          <a:prstGeom prst="rect">
            <a:avLst/>
          </a:prstGeom>
          <a:blipFill rotWithShape="1">
            <a:blip r:embed="rId6" cstate="screen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" name="矩形 3"/>
          <p:cNvSpPr/>
          <p:nvPr>
            <p:custDataLst>
              <p:tags r:id="rId2"/>
            </p:custDataLst>
          </p:nvPr>
        </p:nvSpPr>
        <p:spPr>
          <a:xfrm>
            <a:off x="8978900" y="4665345"/>
            <a:ext cx="3213100" cy="2192655"/>
          </a:xfrm>
          <a:prstGeom prst="rect">
            <a:avLst/>
          </a:prstGeom>
          <a:blipFill rotWithShape="1">
            <a:blip r:embed="rId7" cstate="screen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983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8"/>
                            </p:stCondLst>
                            <p:childTnLst>
                              <p:par>
                                <p:cTn id="14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8"/>
                            </p:stCondLst>
                            <p:childTnLst>
                              <p:par>
                                <p:cTn id="18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983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25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1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61"/>
                            </p:stCondLst>
                            <p:childTnLst>
                              <p:par>
                                <p:cTn id="2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061"/>
                            </p:stCondLst>
                            <p:childTnLst>
                              <p:par>
                                <p:cTn id="27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983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25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0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435"/>
                            </p:stCondLst>
                            <p:childTnLst>
                              <p:par>
                                <p:cTn id="3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7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  <p:bldP spid="15" grpId="0"/>
      <p:bldP spid="20" grpId="0"/>
      <p:bldP spid="21" grpId="0"/>
      <p:bldP spid="31" grpId="0"/>
      <p:bldP spid="3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图片 26" descr="图片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88145" y="727710"/>
            <a:ext cx="2319020" cy="3415030"/>
          </a:xfrm>
          <a:prstGeom prst="rect">
            <a:avLst/>
          </a:prstGeom>
        </p:spPr>
      </p:pic>
      <p:pic>
        <p:nvPicPr>
          <p:cNvPr id="26" name="图片 25" descr="图片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66025" y="4329430"/>
            <a:ext cx="2624455" cy="2165350"/>
          </a:xfrm>
          <a:prstGeom prst="rect">
            <a:avLst/>
          </a:prstGeom>
        </p:spPr>
      </p:pic>
      <p:pic>
        <p:nvPicPr>
          <p:cNvPr id="25" name="图片 24" descr="图片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6860" y="1614805"/>
            <a:ext cx="3434080" cy="2127885"/>
          </a:xfrm>
          <a:prstGeom prst="rect">
            <a:avLst/>
          </a:prstGeom>
        </p:spPr>
      </p:pic>
      <p:grpSp>
        <p:nvGrpSpPr>
          <p:cNvPr id="2" name="PA_库_组合 1"/>
          <p:cNvGrpSpPr/>
          <p:nvPr>
            <p:custDataLst>
              <p:tags r:id="rId1"/>
            </p:custDataLst>
          </p:nvPr>
        </p:nvGrpSpPr>
        <p:grpSpPr>
          <a:xfrm>
            <a:off x="3001233" y="3242762"/>
            <a:ext cx="1399110" cy="1560513"/>
            <a:chOff x="1901303" y="3079442"/>
            <a:chExt cx="1399110" cy="1560513"/>
          </a:xfrm>
        </p:grpSpPr>
        <p:sp>
          <p:nvSpPr>
            <p:cNvPr id="3" name="Freeform: Shape 1"/>
            <p:cNvSpPr/>
            <p:nvPr/>
          </p:nvSpPr>
          <p:spPr bwMode="auto">
            <a:xfrm>
              <a:off x="2416211" y="3579438"/>
              <a:ext cx="369294" cy="399997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 anchor="ctr">
              <a:normAutofit/>
            </a:bodyPr>
            <a:lstStyle/>
            <a:p>
              <a:pPr marL="0" indent="0">
                <a:buSzTx/>
                <a:buFontTx/>
                <a:buNone/>
              </a:pPr>
              <a:r>
                <a:rPr lang="id-ID" sz="240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01</a:t>
              </a:r>
            </a:p>
          </p:txBody>
        </p:sp>
        <p:sp>
          <p:nvSpPr>
            <p:cNvPr id="4" name="Freeform: Shape 2"/>
            <p:cNvSpPr/>
            <p:nvPr/>
          </p:nvSpPr>
          <p:spPr bwMode="auto">
            <a:xfrm>
              <a:off x="1901303" y="3079442"/>
              <a:ext cx="1399110" cy="1560513"/>
            </a:xfrm>
            <a:custGeom>
              <a:avLst/>
              <a:gdLst>
                <a:gd name="T0" fmla="+- 0 10800 961"/>
                <a:gd name="T1" fmla="*/ T0 w 19679"/>
                <a:gd name="T2" fmla="*/ 10800 h 21600"/>
                <a:gd name="T3" fmla="+- 0 10800 961"/>
                <a:gd name="T4" fmla="*/ T3 w 19679"/>
                <a:gd name="T5" fmla="*/ 10800 h 21600"/>
                <a:gd name="T6" fmla="+- 0 10800 961"/>
                <a:gd name="T7" fmla="*/ T6 w 19679"/>
                <a:gd name="T8" fmla="*/ 10800 h 21600"/>
                <a:gd name="T9" fmla="+- 0 10800 961"/>
                <a:gd name="T10" fmla="*/ T9 w 19679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9679" h="21600">
                  <a:moveTo>
                    <a:pt x="9838" y="0"/>
                  </a:moveTo>
                  <a:cubicBezTo>
                    <a:pt x="7321" y="0"/>
                    <a:pt x="4802" y="944"/>
                    <a:pt x="2881" y="2835"/>
                  </a:cubicBezTo>
                  <a:cubicBezTo>
                    <a:pt x="-961" y="6616"/>
                    <a:pt x="-961" y="12749"/>
                    <a:pt x="2881" y="16530"/>
                  </a:cubicBezTo>
                  <a:cubicBezTo>
                    <a:pt x="4639" y="18260"/>
                    <a:pt x="6897" y="19188"/>
                    <a:pt x="9197" y="19335"/>
                  </a:cubicBezTo>
                  <a:cubicBezTo>
                    <a:pt x="8918" y="20157"/>
                    <a:pt x="8453" y="20930"/>
                    <a:pt x="7797" y="21600"/>
                  </a:cubicBezTo>
                  <a:cubicBezTo>
                    <a:pt x="8874" y="21508"/>
                    <a:pt x="9927" y="21069"/>
                    <a:pt x="10751" y="20282"/>
                  </a:cubicBezTo>
                  <a:cubicBezTo>
                    <a:pt x="11091" y="19958"/>
                    <a:pt x="11357" y="19595"/>
                    <a:pt x="11572" y="19211"/>
                  </a:cubicBezTo>
                  <a:cubicBezTo>
                    <a:pt x="13486" y="18876"/>
                    <a:pt x="15317" y="17986"/>
                    <a:pt x="16796" y="16530"/>
                  </a:cubicBezTo>
                  <a:cubicBezTo>
                    <a:pt x="20638" y="12749"/>
                    <a:pt x="20638" y="6616"/>
                    <a:pt x="16796" y="2835"/>
                  </a:cubicBezTo>
                  <a:cubicBezTo>
                    <a:pt x="14875" y="944"/>
                    <a:pt x="12356" y="0"/>
                    <a:pt x="9838" y="0"/>
                  </a:cubicBezTo>
                  <a:close/>
                  <a:moveTo>
                    <a:pt x="9838" y="3047"/>
                  </a:moveTo>
                  <a:cubicBezTo>
                    <a:pt x="11564" y="3047"/>
                    <a:pt x="13290" y="3694"/>
                    <a:pt x="14607" y="4990"/>
                  </a:cubicBezTo>
                  <a:cubicBezTo>
                    <a:pt x="17240" y="7581"/>
                    <a:pt x="17240" y="11784"/>
                    <a:pt x="14607" y="14375"/>
                  </a:cubicBezTo>
                  <a:cubicBezTo>
                    <a:pt x="11973" y="16967"/>
                    <a:pt x="7703" y="16967"/>
                    <a:pt x="5070" y="14375"/>
                  </a:cubicBezTo>
                  <a:cubicBezTo>
                    <a:pt x="2437" y="11784"/>
                    <a:pt x="2437" y="7581"/>
                    <a:pt x="5070" y="4990"/>
                  </a:cubicBezTo>
                  <a:cubicBezTo>
                    <a:pt x="6387" y="3694"/>
                    <a:pt x="8113" y="3047"/>
                    <a:pt x="9838" y="304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5" name="PA_库_组合 21"/>
          <p:cNvGrpSpPr/>
          <p:nvPr>
            <p:custDataLst>
              <p:tags r:id="rId2"/>
            </p:custDataLst>
          </p:nvPr>
        </p:nvGrpSpPr>
        <p:grpSpPr>
          <a:xfrm>
            <a:off x="4400343" y="2362945"/>
            <a:ext cx="1399109" cy="1579811"/>
            <a:chOff x="3300413" y="2199625"/>
            <a:chExt cx="1399109" cy="1579811"/>
          </a:xfrm>
        </p:grpSpPr>
        <p:sp>
          <p:nvSpPr>
            <p:cNvPr id="6" name="Freeform: Shape 3"/>
            <p:cNvSpPr/>
            <p:nvPr/>
          </p:nvSpPr>
          <p:spPr bwMode="auto">
            <a:xfrm>
              <a:off x="3300413" y="2199625"/>
              <a:ext cx="1399109" cy="1579811"/>
            </a:xfrm>
            <a:custGeom>
              <a:avLst/>
              <a:gdLst>
                <a:gd name="T0" fmla="+- 0 10800 961"/>
                <a:gd name="T1" fmla="*/ T0 w 19679"/>
                <a:gd name="T2" fmla="*/ 10352 h 20704"/>
                <a:gd name="T3" fmla="+- 0 10800 961"/>
                <a:gd name="T4" fmla="*/ T3 w 19679"/>
                <a:gd name="T5" fmla="*/ 10352 h 20704"/>
                <a:gd name="T6" fmla="+- 0 10800 961"/>
                <a:gd name="T7" fmla="*/ T6 w 19679"/>
                <a:gd name="T8" fmla="*/ 10352 h 20704"/>
                <a:gd name="T9" fmla="+- 0 10800 961"/>
                <a:gd name="T10" fmla="*/ T9 w 19679"/>
                <a:gd name="T11" fmla="*/ 10352 h 20704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9679" h="20704">
                  <a:moveTo>
                    <a:pt x="11880" y="0"/>
                  </a:moveTo>
                  <a:cubicBezTo>
                    <a:pt x="10803" y="87"/>
                    <a:pt x="9750" y="505"/>
                    <a:pt x="8926" y="1250"/>
                  </a:cubicBezTo>
                  <a:cubicBezTo>
                    <a:pt x="8506" y="1629"/>
                    <a:pt x="8190" y="2063"/>
                    <a:pt x="7960" y="2524"/>
                  </a:cubicBezTo>
                  <a:cubicBezTo>
                    <a:pt x="6100" y="2860"/>
                    <a:pt x="4322" y="3700"/>
                    <a:pt x="2881" y="5043"/>
                  </a:cubicBezTo>
                  <a:cubicBezTo>
                    <a:pt x="-961" y="8625"/>
                    <a:pt x="-961" y="14435"/>
                    <a:pt x="2881" y="18017"/>
                  </a:cubicBezTo>
                  <a:cubicBezTo>
                    <a:pt x="6723" y="21600"/>
                    <a:pt x="12954" y="21599"/>
                    <a:pt x="16796" y="18017"/>
                  </a:cubicBezTo>
                  <a:cubicBezTo>
                    <a:pt x="20638" y="14435"/>
                    <a:pt x="20638" y="8625"/>
                    <a:pt x="16796" y="5043"/>
                  </a:cubicBezTo>
                  <a:cubicBezTo>
                    <a:pt x="15021" y="3388"/>
                    <a:pt x="12736" y="2509"/>
                    <a:pt x="10412" y="2383"/>
                  </a:cubicBezTo>
                  <a:cubicBezTo>
                    <a:pt x="10678" y="1519"/>
                    <a:pt x="11159" y="697"/>
                    <a:pt x="11880" y="0"/>
                  </a:cubicBezTo>
                  <a:close/>
                  <a:moveTo>
                    <a:pt x="9838" y="5244"/>
                  </a:moveTo>
                  <a:cubicBezTo>
                    <a:pt x="11564" y="5244"/>
                    <a:pt x="13290" y="5857"/>
                    <a:pt x="14607" y="7085"/>
                  </a:cubicBezTo>
                  <a:cubicBezTo>
                    <a:pt x="17240" y="9540"/>
                    <a:pt x="17240" y="13521"/>
                    <a:pt x="14607" y="15976"/>
                  </a:cubicBezTo>
                  <a:cubicBezTo>
                    <a:pt x="11974" y="18431"/>
                    <a:pt x="7703" y="18431"/>
                    <a:pt x="5070" y="15976"/>
                  </a:cubicBezTo>
                  <a:cubicBezTo>
                    <a:pt x="2437" y="13521"/>
                    <a:pt x="2437" y="9540"/>
                    <a:pt x="5070" y="7085"/>
                  </a:cubicBezTo>
                  <a:cubicBezTo>
                    <a:pt x="6387" y="5857"/>
                    <a:pt x="8113" y="5244"/>
                    <a:pt x="9838" y="524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7" name="Freeform: Shape 14"/>
            <p:cNvSpPr/>
            <p:nvPr/>
          </p:nvSpPr>
          <p:spPr bwMode="auto">
            <a:xfrm>
              <a:off x="3815320" y="2879444"/>
              <a:ext cx="369295" cy="399997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 anchor="ctr">
              <a:normAutofit/>
            </a:bodyPr>
            <a:lstStyle/>
            <a:p>
              <a:pPr marL="0" indent="0">
                <a:buSzTx/>
                <a:buFontTx/>
                <a:buNone/>
              </a:pPr>
              <a:r>
                <a:rPr lang="id-ID" sz="240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02</a:t>
              </a:r>
            </a:p>
          </p:txBody>
        </p:sp>
      </p:grpSp>
      <p:grpSp>
        <p:nvGrpSpPr>
          <p:cNvPr id="8" name="PA_库_组合 22"/>
          <p:cNvGrpSpPr/>
          <p:nvPr>
            <p:custDataLst>
              <p:tags r:id="rId3"/>
            </p:custDataLst>
          </p:nvPr>
        </p:nvGrpSpPr>
        <p:grpSpPr>
          <a:xfrm>
            <a:off x="5799452" y="3242762"/>
            <a:ext cx="1399987" cy="1560513"/>
            <a:chOff x="4699522" y="3079442"/>
            <a:chExt cx="1399987" cy="1560513"/>
          </a:xfrm>
        </p:grpSpPr>
        <p:sp>
          <p:nvSpPr>
            <p:cNvPr id="9" name="Freeform: Shape 4"/>
            <p:cNvSpPr/>
            <p:nvPr/>
          </p:nvSpPr>
          <p:spPr bwMode="auto">
            <a:xfrm>
              <a:off x="4699522" y="3079442"/>
              <a:ext cx="1399987" cy="1560513"/>
            </a:xfrm>
            <a:custGeom>
              <a:avLst/>
              <a:gdLst>
                <a:gd name="T0" fmla="+- 0 10800 961"/>
                <a:gd name="T1" fmla="*/ T0 w 19679"/>
                <a:gd name="T2" fmla="*/ 10800 h 21600"/>
                <a:gd name="T3" fmla="+- 0 10800 961"/>
                <a:gd name="T4" fmla="*/ T3 w 19679"/>
                <a:gd name="T5" fmla="*/ 10800 h 21600"/>
                <a:gd name="T6" fmla="+- 0 10800 961"/>
                <a:gd name="T7" fmla="*/ T6 w 19679"/>
                <a:gd name="T8" fmla="*/ 10800 h 21600"/>
                <a:gd name="T9" fmla="+- 0 10800 961"/>
                <a:gd name="T10" fmla="*/ T9 w 19679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9679" h="21600">
                  <a:moveTo>
                    <a:pt x="9838" y="0"/>
                  </a:moveTo>
                  <a:cubicBezTo>
                    <a:pt x="7321" y="0"/>
                    <a:pt x="4802" y="944"/>
                    <a:pt x="2881" y="2835"/>
                  </a:cubicBezTo>
                  <a:cubicBezTo>
                    <a:pt x="-961" y="6616"/>
                    <a:pt x="-961" y="12749"/>
                    <a:pt x="2881" y="16530"/>
                  </a:cubicBezTo>
                  <a:cubicBezTo>
                    <a:pt x="4648" y="18270"/>
                    <a:pt x="6921" y="19199"/>
                    <a:pt x="9234" y="19338"/>
                  </a:cubicBezTo>
                  <a:cubicBezTo>
                    <a:pt x="8955" y="20157"/>
                    <a:pt x="8491" y="20932"/>
                    <a:pt x="7837" y="21600"/>
                  </a:cubicBezTo>
                  <a:cubicBezTo>
                    <a:pt x="8914" y="21508"/>
                    <a:pt x="9967" y="21069"/>
                    <a:pt x="10791" y="20282"/>
                  </a:cubicBezTo>
                  <a:cubicBezTo>
                    <a:pt x="11132" y="19957"/>
                    <a:pt x="11400" y="19590"/>
                    <a:pt x="11615" y="19205"/>
                  </a:cubicBezTo>
                  <a:cubicBezTo>
                    <a:pt x="13512" y="18863"/>
                    <a:pt x="15329" y="17974"/>
                    <a:pt x="16796" y="16530"/>
                  </a:cubicBezTo>
                  <a:cubicBezTo>
                    <a:pt x="20638" y="12749"/>
                    <a:pt x="20638" y="6616"/>
                    <a:pt x="16796" y="2835"/>
                  </a:cubicBezTo>
                  <a:cubicBezTo>
                    <a:pt x="14875" y="944"/>
                    <a:pt x="12356" y="0"/>
                    <a:pt x="9838" y="0"/>
                  </a:cubicBezTo>
                  <a:close/>
                  <a:moveTo>
                    <a:pt x="9838" y="3047"/>
                  </a:moveTo>
                  <a:cubicBezTo>
                    <a:pt x="11564" y="3047"/>
                    <a:pt x="13290" y="3694"/>
                    <a:pt x="14607" y="4990"/>
                  </a:cubicBezTo>
                  <a:cubicBezTo>
                    <a:pt x="17240" y="7581"/>
                    <a:pt x="17240" y="11784"/>
                    <a:pt x="14607" y="14375"/>
                  </a:cubicBezTo>
                  <a:cubicBezTo>
                    <a:pt x="11973" y="16967"/>
                    <a:pt x="7703" y="16967"/>
                    <a:pt x="5070" y="14375"/>
                  </a:cubicBezTo>
                  <a:cubicBezTo>
                    <a:pt x="2437" y="11784"/>
                    <a:pt x="2437" y="7581"/>
                    <a:pt x="5070" y="4990"/>
                  </a:cubicBezTo>
                  <a:cubicBezTo>
                    <a:pt x="6387" y="3694"/>
                    <a:pt x="8113" y="3047"/>
                    <a:pt x="9838" y="304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0" name="Freeform: Shape 15"/>
            <p:cNvSpPr/>
            <p:nvPr/>
          </p:nvSpPr>
          <p:spPr bwMode="auto">
            <a:xfrm>
              <a:off x="5214430" y="3579438"/>
              <a:ext cx="370172" cy="399997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 anchor="ctr">
              <a:normAutofit/>
            </a:bodyPr>
            <a:lstStyle/>
            <a:p>
              <a:pPr marL="0" indent="0">
                <a:buSzTx/>
                <a:buFontTx/>
                <a:buNone/>
              </a:pPr>
              <a:r>
                <a:rPr lang="id-ID" sz="240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03</a:t>
              </a:r>
            </a:p>
          </p:txBody>
        </p:sp>
      </p:grpSp>
      <p:grpSp>
        <p:nvGrpSpPr>
          <p:cNvPr id="11" name="PA_库_组合 23"/>
          <p:cNvGrpSpPr/>
          <p:nvPr>
            <p:custDataLst>
              <p:tags r:id="rId4"/>
            </p:custDataLst>
          </p:nvPr>
        </p:nvGrpSpPr>
        <p:grpSpPr>
          <a:xfrm>
            <a:off x="7198562" y="2362945"/>
            <a:ext cx="1399987" cy="1579811"/>
            <a:chOff x="6098632" y="2199625"/>
            <a:chExt cx="1399987" cy="1579811"/>
          </a:xfrm>
        </p:grpSpPr>
        <p:sp>
          <p:nvSpPr>
            <p:cNvPr id="12" name="Freeform: Shape 5"/>
            <p:cNvSpPr/>
            <p:nvPr/>
          </p:nvSpPr>
          <p:spPr bwMode="auto">
            <a:xfrm>
              <a:off x="6098632" y="2199625"/>
              <a:ext cx="1399987" cy="1579811"/>
            </a:xfrm>
            <a:custGeom>
              <a:avLst/>
              <a:gdLst>
                <a:gd name="T0" fmla="+- 0 10800 961"/>
                <a:gd name="T1" fmla="*/ T0 w 19679"/>
                <a:gd name="T2" fmla="*/ 10352 h 20704"/>
                <a:gd name="T3" fmla="+- 0 10800 961"/>
                <a:gd name="T4" fmla="*/ T3 w 19679"/>
                <a:gd name="T5" fmla="*/ 10352 h 20704"/>
                <a:gd name="T6" fmla="+- 0 10800 961"/>
                <a:gd name="T7" fmla="*/ T6 w 19679"/>
                <a:gd name="T8" fmla="*/ 10352 h 20704"/>
                <a:gd name="T9" fmla="+- 0 10800 961"/>
                <a:gd name="T10" fmla="*/ T9 w 19679"/>
                <a:gd name="T11" fmla="*/ 10352 h 20704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9679" h="20704">
                  <a:moveTo>
                    <a:pt x="11963" y="0"/>
                  </a:moveTo>
                  <a:cubicBezTo>
                    <a:pt x="10886" y="87"/>
                    <a:pt x="9837" y="505"/>
                    <a:pt x="9012" y="1250"/>
                  </a:cubicBezTo>
                  <a:cubicBezTo>
                    <a:pt x="8596" y="1626"/>
                    <a:pt x="8279" y="2055"/>
                    <a:pt x="8050" y="2513"/>
                  </a:cubicBezTo>
                  <a:cubicBezTo>
                    <a:pt x="6157" y="2837"/>
                    <a:pt x="4344" y="3678"/>
                    <a:pt x="2881" y="5043"/>
                  </a:cubicBezTo>
                  <a:cubicBezTo>
                    <a:pt x="-961" y="8625"/>
                    <a:pt x="-961" y="14435"/>
                    <a:pt x="2881" y="18017"/>
                  </a:cubicBezTo>
                  <a:cubicBezTo>
                    <a:pt x="6723" y="21600"/>
                    <a:pt x="12954" y="21599"/>
                    <a:pt x="16796" y="18017"/>
                  </a:cubicBezTo>
                  <a:cubicBezTo>
                    <a:pt x="20638" y="14435"/>
                    <a:pt x="20638" y="8625"/>
                    <a:pt x="16796" y="5043"/>
                  </a:cubicBezTo>
                  <a:cubicBezTo>
                    <a:pt x="15042" y="3408"/>
                    <a:pt x="12790" y="2528"/>
                    <a:pt x="10495" y="2386"/>
                  </a:cubicBezTo>
                  <a:cubicBezTo>
                    <a:pt x="10761" y="1521"/>
                    <a:pt x="11241" y="697"/>
                    <a:pt x="11963" y="0"/>
                  </a:cubicBezTo>
                  <a:close/>
                  <a:moveTo>
                    <a:pt x="9838" y="5244"/>
                  </a:moveTo>
                  <a:cubicBezTo>
                    <a:pt x="11564" y="5244"/>
                    <a:pt x="13290" y="5857"/>
                    <a:pt x="14607" y="7085"/>
                  </a:cubicBezTo>
                  <a:cubicBezTo>
                    <a:pt x="17240" y="9540"/>
                    <a:pt x="17240" y="13521"/>
                    <a:pt x="14607" y="15976"/>
                  </a:cubicBezTo>
                  <a:cubicBezTo>
                    <a:pt x="11974" y="18431"/>
                    <a:pt x="7703" y="18431"/>
                    <a:pt x="5070" y="15976"/>
                  </a:cubicBezTo>
                  <a:cubicBezTo>
                    <a:pt x="2437" y="13521"/>
                    <a:pt x="2437" y="9540"/>
                    <a:pt x="5070" y="7085"/>
                  </a:cubicBezTo>
                  <a:cubicBezTo>
                    <a:pt x="6387" y="5857"/>
                    <a:pt x="8113" y="5244"/>
                    <a:pt x="9838" y="524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3" name="Freeform: Shape 16"/>
            <p:cNvSpPr/>
            <p:nvPr/>
          </p:nvSpPr>
          <p:spPr bwMode="auto">
            <a:xfrm>
              <a:off x="6619679" y="2879444"/>
              <a:ext cx="370172" cy="399997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 anchor="ctr">
              <a:normAutofit/>
            </a:bodyPr>
            <a:lstStyle/>
            <a:p>
              <a:pPr marL="0" indent="0">
                <a:buSzTx/>
                <a:buFontTx/>
                <a:buNone/>
              </a:pPr>
              <a:r>
                <a:rPr lang="id-ID" sz="240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04</a:t>
              </a:r>
            </a:p>
          </p:txBody>
        </p:sp>
      </p:grpSp>
      <p:sp>
        <p:nvSpPr>
          <p:cNvPr id="14" name="TextBox 9"/>
          <p:cNvSpPr txBox="1"/>
          <p:nvPr/>
        </p:nvSpPr>
        <p:spPr>
          <a:xfrm>
            <a:off x="4047919" y="1345961"/>
            <a:ext cx="2103956" cy="105029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defTabSz="457200">
              <a:lnSpc>
                <a:spcPct val="130000"/>
              </a:lnSpc>
              <a:defRPr sz="1200">
                <a:solidFill>
                  <a:schemeClr val="bg1">
                    <a:lumMod val="50000"/>
                  </a:schemeClr>
                </a:solidFill>
                <a:latin typeface="Source Han Sans CN Normal" panose="020B0400000000000000" pitchFamily="34" charset="-128"/>
                <a:ea typeface="Source Han Sans CN Normal" panose="020B0400000000000000" pitchFamily="34" charset="-128"/>
              </a:defRPr>
            </a:lvl1pPr>
          </a:lstStyle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小组内各成员对自己需求阶段所负责的功能点进行设计，画出相应时序图，完成文档中相应功能设计</a:t>
            </a:r>
          </a:p>
        </p:txBody>
      </p:sp>
      <p:sp>
        <p:nvSpPr>
          <p:cNvPr id="15" name="TextBox 9"/>
          <p:cNvSpPr txBox="1"/>
          <p:nvPr/>
        </p:nvSpPr>
        <p:spPr>
          <a:xfrm>
            <a:off x="6846577" y="1345961"/>
            <a:ext cx="2103956" cy="81026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defTabSz="457200">
              <a:lnSpc>
                <a:spcPct val="130000"/>
              </a:lnSpc>
              <a:defRPr sz="1200">
                <a:solidFill>
                  <a:schemeClr val="bg1">
                    <a:lumMod val="50000"/>
                  </a:schemeClr>
                </a:solidFill>
                <a:latin typeface="Source Han Sans CN Normal" panose="020B0400000000000000" pitchFamily="34" charset="-128"/>
                <a:ea typeface="Source Han Sans CN Normal" panose="020B0400000000000000" pitchFamily="34" charset="-128"/>
              </a:defRPr>
            </a:lvl1pPr>
          </a:lstStyle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最后完成文档的设计与整合，讨论了出现的问题达成统一后提交文档</a:t>
            </a:r>
          </a:p>
        </p:txBody>
      </p:sp>
      <p:sp>
        <p:nvSpPr>
          <p:cNvPr id="16" name="TextBox 9"/>
          <p:cNvSpPr txBox="1"/>
          <p:nvPr/>
        </p:nvSpPr>
        <p:spPr>
          <a:xfrm>
            <a:off x="2663619" y="5045650"/>
            <a:ext cx="2103956" cy="81026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defTabSz="457200">
              <a:lnSpc>
                <a:spcPct val="130000"/>
              </a:lnSpc>
              <a:defRPr sz="1200">
                <a:solidFill>
                  <a:schemeClr val="bg1">
                    <a:lumMod val="50000"/>
                  </a:schemeClr>
                </a:solidFill>
                <a:latin typeface="Source Han Sans CN Normal" panose="020B0400000000000000" pitchFamily="34" charset="-128"/>
                <a:ea typeface="Source Han Sans CN Normal" panose="020B0400000000000000" pitchFamily="34" charset="-128"/>
              </a:defRPr>
            </a:lvl1pPr>
          </a:lstStyle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在老师讲解后小组成员进行讨论，之后根据需求文档和老师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ppt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进行分工，开始设计</a:t>
            </a:r>
          </a:p>
        </p:txBody>
      </p:sp>
      <p:sp>
        <p:nvSpPr>
          <p:cNvPr id="17" name="TextBox 9"/>
          <p:cNvSpPr txBox="1"/>
          <p:nvPr/>
        </p:nvSpPr>
        <p:spPr>
          <a:xfrm>
            <a:off x="5462277" y="5045650"/>
            <a:ext cx="2103956" cy="105029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defTabSz="457200">
              <a:lnSpc>
                <a:spcPct val="130000"/>
              </a:lnSpc>
              <a:defRPr sz="1200">
                <a:solidFill>
                  <a:schemeClr val="bg1">
                    <a:lumMod val="50000"/>
                  </a:schemeClr>
                </a:solidFill>
                <a:latin typeface="Source Han Sans CN Normal" panose="020B0400000000000000" pitchFamily="34" charset="-128"/>
                <a:ea typeface="Source Han Sans CN Normal" panose="020B0400000000000000" pitchFamily="34" charset="-128"/>
              </a:defRPr>
            </a:lvl1pPr>
          </a:lstStyle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之后由何正海完成类图设计和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ERD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设计，郭一航进行系统原型设计，其他组员开始填写部分文档</a:t>
            </a:r>
          </a:p>
        </p:txBody>
      </p:sp>
      <p:grpSp>
        <p:nvGrpSpPr>
          <p:cNvPr id="18" name="组合 17"/>
          <p:cNvGrpSpPr/>
          <p:nvPr/>
        </p:nvGrpSpPr>
        <p:grpSpPr>
          <a:xfrm>
            <a:off x="-3966084" y="-3004845"/>
            <a:ext cx="22130139" cy="13123517"/>
            <a:chOff x="-3966084" y="-3004845"/>
            <a:chExt cx="22130139" cy="13123517"/>
          </a:xfrm>
        </p:grpSpPr>
        <p:sp>
          <p:nvSpPr>
            <p:cNvPr id="19" name="Rectangle: Rounded Corners 25"/>
            <p:cNvSpPr/>
            <p:nvPr/>
          </p:nvSpPr>
          <p:spPr>
            <a:xfrm rot="18900000" flipH="1">
              <a:off x="-3966084" y="7391920"/>
              <a:ext cx="6554870" cy="88139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>
                <a:cs typeface="+mn-ea"/>
                <a:sym typeface="+mn-lt"/>
              </a:endParaRPr>
            </a:p>
          </p:txBody>
        </p:sp>
        <p:sp>
          <p:nvSpPr>
            <p:cNvPr id="20" name="Rectangle: Rounded Corners 25"/>
            <p:cNvSpPr/>
            <p:nvPr/>
          </p:nvSpPr>
          <p:spPr>
            <a:xfrm rot="18900000" flipH="1">
              <a:off x="8914565" y="-1866880"/>
              <a:ext cx="6554870" cy="88139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>
                <a:cs typeface="+mn-ea"/>
                <a:sym typeface="+mn-lt"/>
              </a:endParaRPr>
            </a:p>
          </p:txBody>
        </p:sp>
        <p:sp>
          <p:nvSpPr>
            <p:cNvPr id="21" name="Rectangle: Rounded Corners 25"/>
            <p:cNvSpPr/>
            <p:nvPr/>
          </p:nvSpPr>
          <p:spPr>
            <a:xfrm rot="18900000" flipH="1">
              <a:off x="9878811" y="2540350"/>
              <a:ext cx="8285244" cy="88139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>
                <a:cs typeface="+mn-ea"/>
                <a:sym typeface="+mn-lt"/>
              </a:endParaRPr>
            </a:p>
          </p:txBody>
        </p:sp>
        <p:sp>
          <p:nvSpPr>
            <p:cNvPr id="22" name="Freeform: Shape 26"/>
            <p:cNvSpPr/>
            <p:nvPr/>
          </p:nvSpPr>
          <p:spPr>
            <a:xfrm rot="18900000" flipH="1">
              <a:off x="5715615" y="6961347"/>
              <a:ext cx="6279749" cy="3157325"/>
            </a:xfrm>
            <a:custGeom>
              <a:avLst/>
              <a:gdLst>
                <a:gd name="connsiteX0" fmla="*/ 486951 w 3100723"/>
                <a:gd name="connsiteY0" fmla="*/ 463834 h 1558978"/>
                <a:gd name="connsiteX1" fmla="*/ 802606 w 3100723"/>
                <a:gd name="connsiteY1" fmla="*/ 333085 h 1558978"/>
                <a:gd name="connsiteX2" fmla="*/ 2298116 w 3100723"/>
                <a:gd name="connsiteY2" fmla="*/ 333085 h 1558978"/>
                <a:gd name="connsiteX3" fmla="*/ 2744519 w 3100723"/>
                <a:gd name="connsiteY3" fmla="*/ 779488 h 1558978"/>
                <a:gd name="connsiteX4" fmla="*/ 2298116 w 3100723"/>
                <a:gd name="connsiteY4" fmla="*/ 1225891 h 1558978"/>
                <a:gd name="connsiteX5" fmla="*/ 802606 w 3100723"/>
                <a:gd name="connsiteY5" fmla="*/ 1225891 h 1558978"/>
                <a:gd name="connsiteX6" fmla="*/ 356203 w 3100723"/>
                <a:gd name="connsiteY6" fmla="*/ 779488 h 1558978"/>
                <a:gd name="connsiteX7" fmla="*/ 486951 w 3100723"/>
                <a:gd name="connsiteY7" fmla="*/ 463834 h 1558978"/>
                <a:gd name="connsiteX8" fmla="*/ 0 w 3100723"/>
                <a:gd name="connsiteY8" fmla="*/ 779488 h 1558978"/>
                <a:gd name="connsiteX9" fmla="*/ 0 w 3100723"/>
                <a:gd name="connsiteY9" fmla="*/ 779489 h 1558978"/>
                <a:gd name="connsiteX10" fmla="*/ 0 w 3100723"/>
                <a:gd name="connsiteY10" fmla="*/ 779488 h 1558978"/>
                <a:gd name="connsiteX11" fmla="*/ 228307 w 3100723"/>
                <a:gd name="connsiteY11" fmla="*/ 228307 h 1558978"/>
                <a:gd name="connsiteX12" fmla="*/ 15836 w 3100723"/>
                <a:gd name="connsiteY12" fmla="*/ 622395 h 1558978"/>
                <a:gd name="connsiteX13" fmla="*/ 0 w 3100723"/>
                <a:gd name="connsiteY13" fmla="*/ 779488 h 1558978"/>
                <a:gd name="connsiteX14" fmla="*/ 15836 w 3100723"/>
                <a:gd name="connsiteY14" fmla="*/ 936582 h 1558978"/>
                <a:gd name="connsiteX15" fmla="*/ 779489 w 3100723"/>
                <a:gd name="connsiteY15" fmla="*/ 1558977 h 1558978"/>
                <a:gd name="connsiteX16" fmla="*/ 2321233 w 3100723"/>
                <a:gd name="connsiteY16" fmla="*/ 1558978 h 1558978"/>
                <a:gd name="connsiteX17" fmla="*/ 3100722 w 3100723"/>
                <a:gd name="connsiteY17" fmla="*/ 779489 h 1558978"/>
                <a:gd name="connsiteX18" fmla="*/ 3100723 w 3100723"/>
                <a:gd name="connsiteY18" fmla="*/ 779489 h 1558978"/>
                <a:gd name="connsiteX19" fmla="*/ 2321234 w 3100723"/>
                <a:gd name="connsiteY19" fmla="*/ 0 h 1558978"/>
                <a:gd name="connsiteX20" fmla="*/ 779489 w 3100723"/>
                <a:gd name="connsiteY20" fmla="*/ 0 h 1558978"/>
                <a:gd name="connsiteX21" fmla="*/ 228307 w 3100723"/>
                <a:gd name="connsiteY21" fmla="*/ 228307 h 1558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100723" h="1558978">
                  <a:moveTo>
                    <a:pt x="486951" y="463834"/>
                  </a:moveTo>
                  <a:cubicBezTo>
                    <a:pt x="567734" y="383050"/>
                    <a:pt x="679335" y="333085"/>
                    <a:pt x="802606" y="333085"/>
                  </a:cubicBezTo>
                  <a:lnTo>
                    <a:pt x="2298116" y="333085"/>
                  </a:lnTo>
                  <a:cubicBezTo>
                    <a:pt x="2544658" y="333085"/>
                    <a:pt x="2744519" y="532946"/>
                    <a:pt x="2744519" y="779488"/>
                  </a:cubicBezTo>
                  <a:cubicBezTo>
                    <a:pt x="2744519" y="1026030"/>
                    <a:pt x="2544658" y="1225891"/>
                    <a:pt x="2298116" y="1225891"/>
                  </a:cubicBezTo>
                  <a:lnTo>
                    <a:pt x="802606" y="1225891"/>
                  </a:lnTo>
                  <a:cubicBezTo>
                    <a:pt x="556064" y="1225891"/>
                    <a:pt x="356203" y="1026030"/>
                    <a:pt x="356203" y="779488"/>
                  </a:cubicBezTo>
                  <a:cubicBezTo>
                    <a:pt x="356203" y="656217"/>
                    <a:pt x="406168" y="544616"/>
                    <a:pt x="486951" y="463834"/>
                  </a:cubicBezTo>
                  <a:close/>
                  <a:moveTo>
                    <a:pt x="0" y="779488"/>
                  </a:moveTo>
                  <a:lnTo>
                    <a:pt x="0" y="779489"/>
                  </a:lnTo>
                  <a:lnTo>
                    <a:pt x="0" y="779488"/>
                  </a:lnTo>
                  <a:close/>
                  <a:moveTo>
                    <a:pt x="228307" y="228307"/>
                  </a:moveTo>
                  <a:cubicBezTo>
                    <a:pt x="122512" y="334102"/>
                    <a:pt x="46987" y="470166"/>
                    <a:pt x="15836" y="622395"/>
                  </a:cubicBezTo>
                  <a:lnTo>
                    <a:pt x="0" y="779488"/>
                  </a:lnTo>
                  <a:lnTo>
                    <a:pt x="15836" y="936582"/>
                  </a:lnTo>
                  <a:cubicBezTo>
                    <a:pt x="88521" y="1291782"/>
                    <a:pt x="402802" y="1558977"/>
                    <a:pt x="779489" y="1558977"/>
                  </a:cubicBezTo>
                  <a:lnTo>
                    <a:pt x="2321233" y="1558978"/>
                  </a:lnTo>
                  <a:cubicBezTo>
                    <a:pt x="2751733" y="1558978"/>
                    <a:pt x="3100722" y="1209989"/>
                    <a:pt x="3100722" y="779489"/>
                  </a:cubicBezTo>
                  <a:lnTo>
                    <a:pt x="3100723" y="779489"/>
                  </a:lnTo>
                  <a:cubicBezTo>
                    <a:pt x="3100723" y="348989"/>
                    <a:pt x="2751734" y="0"/>
                    <a:pt x="2321234" y="0"/>
                  </a:cubicBezTo>
                  <a:lnTo>
                    <a:pt x="779489" y="0"/>
                  </a:lnTo>
                  <a:cubicBezTo>
                    <a:pt x="564239" y="0"/>
                    <a:pt x="369367" y="87247"/>
                    <a:pt x="228307" y="228307"/>
                  </a:cubicBezTo>
                  <a:close/>
                </a:path>
              </a:pathLst>
            </a:custGeom>
            <a:solidFill>
              <a:srgbClr val="2883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cs typeface="+mn-ea"/>
                <a:sym typeface="+mn-lt"/>
              </a:endParaRPr>
            </a:p>
          </p:txBody>
        </p:sp>
        <p:sp>
          <p:nvSpPr>
            <p:cNvPr id="23" name="Freeform: Shape 26"/>
            <p:cNvSpPr/>
            <p:nvPr/>
          </p:nvSpPr>
          <p:spPr>
            <a:xfrm rot="18900000" flipH="1">
              <a:off x="-1494941" y="-3004845"/>
              <a:ext cx="6279749" cy="3157325"/>
            </a:xfrm>
            <a:custGeom>
              <a:avLst/>
              <a:gdLst>
                <a:gd name="connsiteX0" fmla="*/ 486951 w 3100723"/>
                <a:gd name="connsiteY0" fmla="*/ 463834 h 1558978"/>
                <a:gd name="connsiteX1" fmla="*/ 802606 w 3100723"/>
                <a:gd name="connsiteY1" fmla="*/ 333085 h 1558978"/>
                <a:gd name="connsiteX2" fmla="*/ 2298116 w 3100723"/>
                <a:gd name="connsiteY2" fmla="*/ 333085 h 1558978"/>
                <a:gd name="connsiteX3" fmla="*/ 2744519 w 3100723"/>
                <a:gd name="connsiteY3" fmla="*/ 779488 h 1558978"/>
                <a:gd name="connsiteX4" fmla="*/ 2298116 w 3100723"/>
                <a:gd name="connsiteY4" fmla="*/ 1225891 h 1558978"/>
                <a:gd name="connsiteX5" fmla="*/ 802606 w 3100723"/>
                <a:gd name="connsiteY5" fmla="*/ 1225891 h 1558978"/>
                <a:gd name="connsiteX6" fmla="*/ 356203 w 3100723"/>
                <a:gd name="connsiteY6" fmla="*/ 779488 h 1558978"/>
                <a:gd name="connsiteX7" fmla="*/ 486951 w 3100723"/>
                <a:gd name="connsiteY7" fmla="*/ 463834 h 1558978"/>
                <a:gd name="connsiteX8" fmla="*/ 0 w 3100723"/>
                <a:gd name="connsiteY8" fmla="*/ 779488 h 1558978"/>
                <a:gd name="connsiteX9" fmla="*/ 0 w 3100723"/>
                <a:gd name="connsiteY9" fmla="*/ 779489 h 1558978"/>
                <a:gd name="connsiteX10" fmla="*/ 0 w 3100723"/>
                <a:gd name="connsiteY10" fmla="*/ 779488 h 1558978"/>
                <a:gd name="connsiteX11" fmla="*/ 228307 w 3100723"/>
                <a:gd name="connsiteY11" fmla="*/ 228307 h 1558978"/>
                <a:gd name="connsiteX12" fmla="*/ 15836 w 3100723"/>
                <a:gd name="connsiteY12" fmla="*/ 622395 h 1558978"/>
                <a:gd name="connsiteX13" fmla="*/ 0 w 3100723"/>
                <a:gd name="connsiteY13" fmla="*/ 779488 h 1558978"/>
                <a:gd name="connsiteX14" fmla="*/ 15836 w 3100723"/>
                <a:gd name="connsiteY14" fmla="*/ 936582 h 1558978"/>
                <a:gd name="connsiteX15" fmla="*/ 779489 w 3100723"/>
                <a:gd name="connsiteY15" fmla="*/ 1558977 h 1558978"/>
                <a:gd name="connsiteX16" fmla="*/ 2321233 w 3100723"/>
                <a:gd name="connsiteY16" fmla="*/ 1558978 h 1558978"/>
                <a:gd name="connsiteX17" fmla="*/ 3100722 w 3100723"/>
                <a:gd name="connsiteY17" fmla="*/ 779489 h 1558978"/>
                <a:gd name="connsiteX18" fmla="*/ 3100723 w 3100723"/>
                <a:gd name="connsiteY18" fmla="*/ 779489 h 1558978"/>
                <a:gd name="connsiteX19" fmla="*/ 2321234 w 3100723"/>
                <a:gd name="connsiteY19" fmla="*/ 0 h 1558978"/>
                <a:gd name="connsiteX20" fmla="*/ 779489 w 3100723"/>
                <a:gd name="connsiteY20" fmla="*/ 0 h 1558978"/>
                <a:gd name="connsiteX21" fmla="*/ 228307 w 3100723"/>
                <a:gd name="connsiteY21" fmla="*/ 228307 h 1558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100723" h="1558978">
                  <a:moveTo>
                    <a:pt x="486951" y="463834"/>
                  </a:moveTo>
                  <a:cubicBezTo>
                    <a:pt x="567734" y="383050"/>
                    <a:pt x="679335" y="333085"/>
                    <a:pt x="802606" y="333085"/>
                  </a:cubicBezTo>
                  <a:lnTo>
                    <a:pt x="2298116" y="333085"/>
                  </a:lnTo>
                  <a:cubicBezTo>
                    <a:pt x="2544658" y="333085"/>
                    <a:pt x="2744519" y="532946"/>
                    <a:pt x="2744519" y="779488"/>
                  </a:cubicBezTo>
                  <a:cubicBezTo>
                    <a:pt x="2744519" y="1026030"/>
                    <a:pt x="2544658" y="1225891"/>
                    <a:pt x="2298116" y="1225891"/>
                  </a:cubicBezTo>
                  <a:lnTo>
                    <a:pt x="802606" y="1225891"/>
                  </a:lnTo>
                  <a:cubicBezTo>
                    <a:pt x="556064" y="1225891"/>
                    <a:pt x="356203" y="1026030"/>
                    <a:pt x="356203" y="779488"/>
                  </a:cubicBezTo>
                  <a:cubicBezTo>
                    <a:pt x="356203" y="656217"/>
                    <a:pt x="406168" y="544616"/>
                    <a:pt x="486951" y="463834"/>
                  </a:cubicBezTo>
                  <a:close/>
                  <a:moveTo>
                    <a:pt x="0" y="779488"/>
                  </a:moveTo>
                  <a:lnTo>
                    <a:pt x="0" y="779489"/>
                  </a:lnTo>
                  <a:lnTo>
                    <a:pt x="0" y="779488"/>
                  </a:lnTo>
                  <a:close/>
                  <a:moveTo>
                    <a:pt x="228307" y="228307"/>
                  </a:moveTo>
                  <a:cubicBezTo>
                    <a:pt x="122512" y="334102"/>
                    <a:pt x="46987" y="470166"/>
                    <a:pt x="15836" y="622395"/>
                  </a:cubicBezTo>
                  <a:lnTo>
                    <a:pt x="0" y="779488"/>
                  </a:lnTo>
                  <a:lnTo>
                    <a:pt x="15836" y="936582"/>
                  </a:lnTo>
                  <a:cubicBezTo>
                    <a:pt x="88521" y="1291782"/>
                    <a:pt x="402802" y="1558977"/>
                    <a:pt x="779489" y="1558977"/>
                  </a:cubicBezTo>
                  <a:lnTo>
                    <a:pt x="2321233" y="1558978"/>
                  </a:lnTo>
                  <a:cubicBezTo>
                    <a:pt x="2751733" y="1558978"/>
                    <a:pt x="3100722" y="1209989"/>
                    <a:pt x="3100722" y="779489"/>
                  </a:cubicBezTo>
                  <a:lnTo>
                    <a:pt x="3100723" y="779489"/>
                  </a:lnTo>
                  <a:cubicBezTo>
                    <a:pt x="3100723" y="348989"/>
                    <a:pt x="2751734" y="0"/>
                    <a:pt x="2321234" y="0"/>
                  </a:cubicBezTo>
                  <a:lnTo>
                    <a:pt x="779489" y="0"/>
                  </a:lnTo>
                  <a:cubicBezTo>
                    <a:pt x="564239" y="0"/>
                    <a:pt x="369367" y="87247"/>
                    <a:pt x="228307" y="228307"/>
                  </a:cubicBezTo>
                  <a:close/>
                </a:path>
              </a:pathLst>
            </a:custGeom>
            <a:solidFill>
              <a:srgbClr val="2883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cs typeface="+mn-ea"/>
                <a:sym typeface="+mn-lt"/>
              </a:endParaRPr>
            </a:p>
          </p:txBody>
        </p:sp>
        <p:sp>
          <p:nvSpPr>
            <p:cNvPr id="24" name="PA-文本框 6"/>
            <p:cNvSpPr txBox="1"/>
            <p:nvPr>
              <p:custDataLst>
                <p:tags r:id="rId5"/>
              </p:custDataLst>
            </p:nvPr>
          </p:nvSpPr>
          <p:spPr>
            <a:xfrm>
              <a:off x="4736114" y="398370"/>
              <a:ext cx="2646747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系统设计阶段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983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25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6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893"/>
                            </p:stCondLst>
                            <p:childTnLst>
                              <p:par>
                                <p:cTn id="38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983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25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1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76"/>
                            </p:stCondLst>
                            <p:childTnLst>
                              <p:par>
                                <p:cTn id="43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983"/>
                                  </p:iterate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25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6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380"/>
                            </p:stCondLst>
                            <p:childTnLst>
                              <p:par>
                                <p:cTn id="48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983"/>
                                  </p:iterate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25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1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1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: Rounded Corners 25"/>
          <p:cNvSpPr/>
          <p:nvPr/>
        </p:nvSpPr>
        <p:spPr>
          <a:xfrm rot="18900000" flipH="1">
            <a:off x="1105053" y="7511190"/>
            <a:ext cx="6554870" cy="881396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>
              <a:cs typeface="+mn-ea"/>
              <a:sym typeface="+mn-lt"/>
            </a:endParaRPr>
          </a:p>
        </p:txBody>
      </p:sp>
      <p:sp>
        <p:nvSpPr>
          <p:cNvPr id="2" name="PA-文本框 6"/>
          <p:cNvSpPr txBox="1"/>
          <p:nvPr>
            <p:custDataLst>
              <p:tags r:id="rId1"/>
            </p:custDataLst>
          </p:nvPr>
        </p:nvSpPr>
        <p:spPr>
          <a:xfrm>
            <a:off x="5730975" y="2321003"/>
            <a:ext cx="6478709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800" b="1">
                <a:solidFill>
                  <a:schemeClr val="tx1">
                    <a:lumMod val="85000"/>
                    <a:lumOff val="15000"/>
                    <a:alpha val="4000"/>
                  </a:schemeClr>
                </a:solidFill>
                <a:cs typeface="+mn-ea"/>
                <a:sym typeface="+mn-lt"/>
              </a:rPr>
              <a:t>PART</a:t>
            </a:r>
            <a:r>
              <a:rPr lang="zh-CN" altLang="en-US" sz="13800" b="1">
                <a:solidFill>
                  <a:schemeClr val="tx1">
                    <a:lumMod val="85000"/>
                    <a:lumOff val="15000"/>
                    <a:alpha val="4000"/>
                  </a:schemeClr>
                </a:solidFill>
                <a:cs typeface="+mn-ea"/>
                <a:sym typeface="+mn-lt"/>
              </a:rPr>
              <a:t> </a:t>
            </a:r>
            <a:r>
              <a:rPr lang="en-US" altLang="zh-CN" sz="13800" b="1">
                <a:solidFill>
                  <a:schemeClr val="tx1">
                    <a:lumMod val="85000"/>
                    <a:lumOff val="15000"/>
                    <a:alpha val="4000"/>
                  </a:schemeClr>
                </a:solidFill>
                <a:cs typeface="+mn-ea"/>
                <a:sym typeface="+mn-lt"/>
              </a:rPr>
              <a:t>4</a:t>
            </a:r>
            <a:endParaRPr lang="en-US" sz="13800" b="1" dirty="0">
              <a:solidFill>
                <a:schemeClr val="tx1">
                  <a:lumMod val="85000"/>
                  <a:lumOff val="15000"/>
                  <a:alpha val="4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3" name="PA-组合 8"/>
          <p:cNvGrpSpPr/>
          <p:nvPr>
            <p:custDataLst>
              <p:tags r:id="rId2"/>
            </p:custDataLst>
          </p:nvPr>
        </p:nvGrpSpPr>
        <p:grpSpPr>
          <a:xfrm>
            <a:off x="6866475" y="2734936"/>
            <a:ext cx="4207708" cy="1017171"/>
            <a:chOff x="3038192" y="2388267"/>
            <a:chExt cx="4207708" cy="1017171"/>
          </a:xfrm>
        </p:grpSpPr>
        <p:sp>
          <p:nvSpPr>
            <p:cNvPr id="4" name="PA-文本框 6"/>
            <p:cNvSpPr txBox="1"/>
            <p:nvPr>
              <p:custDataLst>
                <p:tags r:id="rId11"/>
              </p:custDataLst>
            </p:nvPr>
          </p:nvSpPr>
          <p:spPr>
            <a:xfrm>
              <a:off x="3038192" y="2388267"/>
              <a:ext cx="3466512" cy="645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6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实现过程陈述</a:t>
              </a:r>
            </a:p>
          </p:txBody>
        </p:sp>
        <p:sp>
          <p:nvSpPr>
            <p:cNvPr id="5" name="PA-文本框 9"/>
            <p:cNvSpPr txBox="1"/>
            <p:nvPr>
              <p:custDataLst>
                <p:tags r:id="rId12"/>
              </p:custDataLst>
            </p:nvPr>
          </p:nvSpPr>
          <p:spPr>
            <a:xfrm>
              <a:off x="3038192" y="3034598"/>
              <a:ext cx="4207708" cy="370840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 defTabSz="457200">
                <a:lnSpc>
                  <a:spcPct val="130000"/>
                </a:lnSpc>
                <a:defRPr sz="1200">
                  <a:solidFill>
                    <a:schemeClr val="bg1">
                      <a:lumMod val="50000"/>
                    </a:schemeClr>
                  </a:solidFill>
                  <a:latin typeface="Source Han Sans CN Normal" panose="020B0400000000000000" pitchFamily="34" charset="-128"/>
                  <a:ea typeface="Source Han Sans CN Normal" panose="020B0400000000000000" pitchFamily="34" charset="-128"/>
                </a:defRPr>
              </a:lvl1pPr>
            </a:lstStyle>
            <a:p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latin typeface="+mn-lt"/>
                  <a:ea typeface="+mn-ea"/>
                  <a:cs typeface="+mn-ea"/>
                  <a:sym typeface="+mn-lt"/>
                </a:rPr>
                <a:t>包含后端前端开发过程的陈述</a:t>
              </a:r>
            </a:p>
          </p:txBody>
        </p:sp>
      </p:grpSp>
      <p:grpSp>
        <p:nvGrpSpPr>
          <p:cNvPr id="6" name="PA-组合 4"/>
          <p:cNvGrpSpPr/>
          <p:nvPr>
            <p:custDataLst>
              <p:tags r:id="rId3"/>
            </p:custDataLst>
          </p:nvPr>
        </p:nvGrpSpPr>
        <p:grpSpPr>
          <a:xfrm>
            <a:off x="793215" y="2059913"/>
            <a:ext cx="4937760" cy="2738173"/>
            <a:chOff x="2942706" y="3557847"/>
            <a:chExt cx="4937760" cy="2738173"/>
          </a:xfrm>
        </p:grpSpPr>
        <p:sp>
          <p:nvSpPr>
            <p:cNvPr id="7" name="PA-圆角矩形 1"/>
            <p:cNvSpPr/>
            <p:nvPr>
              <p:custDataLst>
                <p:tags r:id="rId8"/>
              </p:custDataLst>
            </p:nvPr>
          </p:nvSpPr>
          <p:spPr>
            <a:xfrm>
              <a:off x="2942706" y="3557847"/>
              <a:ext cx="4937760" cy="2738173"/>
            </a:xfrm>
            <a:prstGeom prst="roundRect">
              <a:avLst>
                <a:gd name="adj" fmla="val 6999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" name="PA-任意多边形 9"/>
            <p:cNvSpPr>
              <a:spLocks noEditPoints="1"/>
            </p:cNvSpPr>
            <p:nvPr>
              <p:custDataLst>
                <p:tags r:id="rId9"/>
              </p:custDataLst>
            </p:nvPr>
          </p:nvSpPr>
          <p:spPr bwMode="auto">
            <a:xfrm>
              <a:off x="3391370" y="3914195"/>
              <a:ext cx="631990" cy="637351"/>
            </a:xfrm>
            <a:custGeom>
              <a:avLst/>
              <a:gdLst>
                <a:gd name="T0" fmla="*/ 518 w 695"/>
                <a:gd name="T1" fmla="*/ 531 h 696"/>
                <a:gd name="T2" fmla="*/ 529 w 695"/>
                <a:gd name="T3" fmla="*/ 404 h 696"/>
                <a:gd name="T4" fmla="*/ 695 w 695"/>
                <a:gd name="T5" fmla="*/ 1 h 696"/>
                <a:gd name="T6" fmla="*/ 695 w 695"/>
                <a:gd name="T7" fmla="*/ 0 h 696"/>
                <a:gd name="T8" fmla="*/ 695 w 695"/>
                <a:gd name="T9" fmla="*/ 0 h 696"/>
                <a:gd name="T10" fmla="*/ 695 w 695"/>
                <a:gd name="T11" fmla="*/ 0 h 696"/>
                <a:gd name="T12" fmla="*/ 695 w 695"/>
                <a:gd name="T13" fmla="*/ 0 h 696"/>
                <a:gd name="T14" fmla="*/ 292 w 695"/>
                <a:gd name="T15" fmla="*/ 166 h 696"/>
                <a:gd name="T16" fmla="*/ 165 w 695"/>
                <a:gd name="T17" fmla="*/ 178 h 696"/>
                <a:gd name="T18" fmla="*/ 10 w 695"/>
                <a:gd name="T19" fmla="*/ 338 h 696"/>
                <a:gd name="T20" fmla="*/ 56 w 695"/>
                <a:gd name="T21" fmla="*/ 384 h 696"/>
                <a:gd name="T22" fmla="*/ 157 w 695"/>
                <a:gd name="T23" fmla="*/ 387 h 696"/>
                <a:gd name="T24" fmla="*/ 171 w 695"/>
                <a:gd name="T25" fmla="*/ 419 h 696"/>
                <a:gd name="T26" fmla="*/ 200 w 695"/>
                <a:gd name="T27" fmla="*/ 495 h 696"/>
                <a:gd name="T28" fmla="*/ 200 w 695"/>
                <a:gd name="T29" fmla="*/ 495 h 696"/>
                <a:gd name="T30" fmla="*/ 200 w 695"/>
                <a:gd name="T31" fmla="*/ 496 h 696"/>
                <a:gd name="T32" fmla="*/ 200 w 695"/>
                <a:gd name="T33" fmla="*/ 496 h 696"/>
                <a:gd name="T34" fmla="*/ 200 w 695"/>
                <a:gd name="T35" fmla="*/ 496 h 696"/>
                <a:gd name="T36" fmla="*/ 276 w 695"/>
                <a:gd name="T37" fmla="*/ 525 h 696"/>
                <a:gd name="T38" fmla="*/ 309 w 695"/>
                <a:gd name="T39" fmla="*/ 538 h 696"/>
                <a:gd name="T40" fmla="*/ 312 w 695"/>
                <a:gd name="T41" fmla="*/ 640 h 696"/>
                <a:gd name="T42" fmla="*/ 358 w 695"/>
                <a:gd name="T43" fmla="*/ 686 h 696"/>
                <a:gd name="T44" fmla="*/ 518 w 695"/>
                <a:gd name="T45" fmla="*/ 531 h 696"/>
                <a:gd name="T46" fmla="*/ 405 w 695"/>
                <a:gd name="T47" fmla="*/ 291 h 696"/>
                <a:gd name="T48" fmla="*/ 405 w 695"/>
                <a:gd name="T49" fmla="*/ 178 h 696"/>
                <a:gd name="T50" fmla="*/ 518 w 695"/>
                <a:gd name="T51" fmla="*/ 178 h 696"/>
                <a:gd name="T52" fmla="*/ 518 w 695"/>
                <a:gd name="T53" fmla="*/ 291 h 696"/>
                <a:gd name="T54" fmla="*/ 405 w 695"/>
                <a:gd name="T55" fmla="*/ 291 h 696"/>
                <a:gd name="T56" fmla="*/ 219 w 695"/>
                <a:gd name="T57" fmla="*/ 559 h 696"/>
                <a:gd name="T58" fmla="*/ 163 w 695"/>
                <a:gd name="T59" fmla="*/ 532 h 696"/>
                <a:gd name="T60" fmla="*/ 136 w 695"/>
                <a:gd name="T61" fmla="*/ 476 h 696"/>
                <a:gd name="T62" fmla="*/ 105 w 695"/>
                <a:gd name="T63" fmla="*/ 445 h 696"/>
                <a:gd name="T64" fmla="*/ 42 w 695"/>
                <a:gd name="T65" fmla="*/ 515 h 696"/>
                <a:gd name="T66" fmla="*/ 78 w 695"/>
                <a:gd name="T67" fmla="*/ 537 h 696"/>
                <a:gd name="T68" fmla="*/ 67 w 695"/>
                <a:gd name="T69" fmla="*/ 605 h 696"/>
                <a:gd name="T70" fmla="*/ 64 w 695"/>
                <a:gd name="T71" fmla="*/ 631 h 696"/>
                <a:gd name="T72" fmla="*/ 90 w 695"/>
                <a:gd name="T73" fmla="*/ 628 h 696"/>
                <a:gd name="T74" fmla="*/ 158 w 695"/>
                <a:gd name="T75" fmla="*/ 616 h 696"/>
                <a:gd name="T76" fmla="*/ 179 w 695"/>
                <a:gd name="T77" fmla="*/ 653 h 696"/>
                <a:gd name="T78" fmla="*/ 249 w 695"/>
                <a:gd name="T79" fmla="*/ 589 h 696"/>
                <a:gd name="T80" fmla="*/ 219 w 695"/>
                <a:gd name="T81" fmla="*/ 559 h 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695" h="696">
                  <a:moveTo>
                    <a:pt x="518" y="531"/>
                  </a:moveTo>
                  <a:cubicBezTo>
                    <a:pt x="524" y="508"/>
                    <a:pt x="534" y="499"/>
                    <a:pt x="529" y="404"/>
                  </a:cubicBezTo>
                  <a:cubicBezTo>
                    <a:pt x="694" y="241"/>
                    <a:pt x="695" y="15"/>
                    <a:pt x="695" y="1"/>
                  </a:cubicBezTo>
                  <a:cubicBezTo>
                    <a:pt x="695" y="1"/>
                    <a:pt x="695" y="0"/>
                    <a:pt x="695" y="0"/>
                  </a:cubicBezTo>
                  <a:cubicBezTo>
                    <a:pt x="695" y="0"/>
                    <a:pt x="695" y="0"/>
                    <a:pt x="695" y="0"/>
                  </a:cubicBezTo>
                  <a:cubicBezTo>
                    <a:pt x="695" y="0"/>
                    <a:pt x="695" y="0"/>
                    <a:pt x="695" y="0"/>
                  </a:cubicBezTo>
                  <a:cubicBezTo>
                    <a:pt x="695" y="0"/>
                    <a:pt x="695" y="0"/>
                    <a:pt x="695" y="0"/>
                  </a:cubicBezTo>
                  <a:cubicBezTo>
                    <a:pt x="681" y="0"/>
                    <a:pt x="455" y="2"/>
                    <a:pt x="292" y="166"/>
                  </a:cubicBezTo>
                  <a:cubicBezTo>
                    <a:pt x="196" y="161"/>
                    <a:pt x="187" y="171"/>
                    <a:pt x="165" y="178"/>
                  </a:cubicBezTo>
                  <a:cubicBezTo>
                    <a:pt x="123" y="189"/>
                    <a:pt x="20" y="299"/>
                    <a:pt x="10" y="338"/>
                  </a:cubicBezTo>
                  <a:cubicBezTo>
                    <a:pt x="0" y="376"/>
                    <a:pt x="41" y="382"/>
                    <a:pt x="56" y="384"/>
                  </a:cubicBezTo>
                  <a:cubicBezTo>
                    <a:pt x="70" y="385"/>
                    <a:pt x="150" y="376"/>
                    <a:pt x="157" y="387"/>
                  </a:cubicBezTo>
                  <a:cubicBezTo>
                    <a:pt x="157" y="387"/>
                    <a:pt x="170" y="396"/>
                    <a:pt x="171" y="419"/>
                  </a:cubicBezTo>
                  <a:cubicBezTo>
                    <a:pt x="171" y="442"/>
                    <a:pt x="183" y="475"/>
                    <a:pt x="200" y="495"/>
                  </a:cubicBezTo>
                  <a:cubicBezTo>
                    <a:pt x="200" y="495"/>
                    <a:pt x="200" y="495"/>
                    <a:pt x="200" y="495"/>
                  </a:cubicBezTo>
                  <a:cubicBezTo>
                    <a:pt x="200" y="495"/>
                    <a:pt x="200" y="495"/>
                    <a:pt x="200" y="496"/>
                  </a:cubicBezTo>
                  <a:cubicBezTo>
                    <a:pt x="200" y="496"/>
                    <a:pt x="200" y="496"/>
                    <a:pt x="200" y="496"/>
                  </a:cubicBezTo>
                  <a:cubicBezTo>
                    <a:pt x="200" y="496"/>
                    <a:pt x="200" y="496"/>
                    <a:pt x="200" y="496"/>
                  </a:cubicBezTo>
                  <a:cubicBezTo>
                    <a:pt x="221" y="513"/>
                    <a:pt x="253" y="524"/>
                    <a:pt x="276" y="525"/>
                  </a:cubicBezTo>
                  <a:cubicBezTo>
                    <a:pt x="300" y="526"/>
                    <a:pt x="309" y="538"/>
                    <a:pt x="309" y="538"/>
                  </a:cubicBezTo>
                  <a:cubicBezTo>
                    <a:pt x="319" y="545"/>
                    <a:pt x="311" y="625"/>
                    <a:pt x="312" y="640"/>
                  </a:cubicBezTo>
                  <a:cubicBezTo>
                    <a:pt x="313" y="655"/>
                    <a:pt x="319" y="696"/>
                    <a:pt x="358" y="686"/>
                  </a:cubicBezTo>
                  <a:cubicBezTo>
                    <a:pt x="396" y="676"/>
                    <a:pt x="506" y="573"/>
                    <a:pt x="518" y="531"/>
                  </a:cubicBezTo>
                  <a:close/>
                  <a:moveTo>
                    <a:pt x="405" y="291"/>
                  </a:moveTo>
                  <a:cubicBezTo>
                    <a:pt x="373" y="260"/>
                    <a:pt x="373" y="209"/>
                    <a:pt x="405" y="178"/>
                  </a:cubicBezTo>
                  <a:cubicBezTo>
                    <a:pt x="436" y="147"/>
                    <a:pt x="486" y="147"/>
                    <a:pt x="518" y="178"/>
                  </a:cubicBezTo>
                  <a:cubicBezTo>
                    <a:pt x="549" y="209"/>
                    <a:pt x="549" y="260"/>
                    <a:pt x="518" y="291"/>
                  </a:cubicBezTo>
                  <a:cubicBezTo>
                    <a:pt x="486" y="322"/>
                    <a:pt x="436" y="322"/>
                    <a:pt x="405" y="291"/>
                  </a:cubicBezTo>
                  <a:close/>
                  <a:moveTo>
                    <a:pt x="219" y="559"/>
                  </a:moveTo>
                  <a:cubicBezTo>
                    <a:pt x="194" y="556"/>
                    <a:pt x="176" y="545"/>
                    <a:pt x="163" y="532"/>
                  </a:cubicBezTo>
                  <a:cubicBezTo>
                    <a:pt x="150" y="519"/>
                    <a:pt x="139" y="501"/>
                    <a:pt x="136" y="476"/>
                  </a:cubicBezTo>
                  <a:cubicBezTo>
                    <a:pt x="132" y="454"/>
                    <a:pt x="119" y="444"/>
                    <a:pt x="105" y="445"/>
                  </a:cubicBezTo>
                  <a:cubicBezTo>
                    <a:pt x="91" y="447"/>
                    <a:pt x="45" y="498"/>
                    <a:pt x="42" y="515"/>
                  </a:cubicBezTo>
                  <a:cubicBezTo>
                    <a:pt x="39" y="533"/>
                    <a:pt x="65" y="525"/>
                    <a:pt x="78" y="537"/>
                  </a:cubicBezTo>
                  <a:cubicBezTo>
                    <a:pt x="92" y="549"/>
                    <a:pt x="77" y="585"/>
                    <a:pt x="67" y="605"/>
                  </a:cubicBezTo>
                  <a:cubicBezTo>
                    <a:pt x="62" y="615"/>
                    <a:pt x="59" y="625"/>
                    <a:pt x="64" y="631"/>
                  </a:cubicBezTo>
                  <a:cubicBezTo>
                    <a:pt x="69" y="636"/>
                    <a:pt x="80" y="633"/>
                    <a:pt x="90" y="628"/>
                  </a:cubicBezTo>
                  <a:cubicBezTo>
                    <a:pt x="109" y="618"/>
                    <a:pt x="146" y="603"/>
                    <a:pt x="158" y="616"/>
                  </a:cubicBezTo>
                  <a:cubicBezTo>
                    <a:pt x="170" y="630"/>
                    <a:pt x="162" y="656"/>
                    <a:pt x="179" y="653"/>
                  </a:cubicBezTo>
                  <a:cubicBezTo>
                    <a:pt x="197" y="650"/>
                    <a:pt x="248" y="603"/>
                    <a:pt x="249" y="589"/>
                  </a:cubicBezTo>
                  <a:cubicBezTo>
                    <a:pt x="251" y="575"/>
                    <a:pt x="241" y="563"/>
                    <a:pt x="219" y="559"/>
                  </a:cubicBezTo>
                  <a:close/>
                </a:path>
              </a:pathLst>
            </a:custGeom>
            <a:solidFill>
              <a:schemeClr val="bg1">
                <a:alpha val="6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PA-文本框 23"/>
            <p:cNvSpPr txBox="1"/>
            <p:nvPr>
              <p:custDataLst>
                <p:tags r:id="rId10"/>
              </p:custDataLst>
            </p:nvPr>
          </p:nvSpPr>
          <p:spPr>
            <a:xfrm>
              <a:off x="3344925" y="5268885"/>
              <a:ext cx="3187054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400">
                  <a:solidFill>
                    <a:schemeClr val="bg1"/>
                  </a:solidFill>
                  <a:cs typeface="+mn-ea"/>
                  <a:sym typeface="+mn-lt"/>
                </a:rPr>
                <a:t>PART</a:t>
              </a:r>
              <a:endParaRPr lang="zh-CN" altLang="en-US" sz="440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0" name="PA-组合 5"/>
          <p:cNvGrpSpPr/>
          <p:nvPr>
            <p:custDataLst>
              <p:tags r:id="rId4"/>
            </p:custDataLst>
          </p:nvPr>
        </p:nvGrpSpPr>
        <p:grpSpPr>
          <a:xfrm>
            <a:off x="5005002" y="1631509"/>
            <a:ext cx="856808" cy="856808"/>
            <a:chOff x="7177741" y="3129443"/>
            <a:chExt cx="856808" cy="856808"/>
          </a:xfrm>
        </p:grpSpPr>
        <p:sp>
          <p:nvSpPr>
            <p:cNvPr id="11" name="PA-椭圆 3"/>
            <p:cNvSpPr/>
            <p:nvPr>
              <p:custDataLst>
                <p:tags r:id="rId6"/>
              </p:custDataLst>
            </p:nvPr>
          </p:nvSpPr>
          <p:spPr>
            <a:xfrm rot="9900000">
              <a:off x="7177741" y="3129443"/>
              <a:ext cx="856808" cy="85680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" name="PA-任意多边形 5"/>
            <p:cNvSpPr/>
            <p:nvPr>
              <p:custDataLst>
                <p:tags r:id="rId7"/>
              </p:custDataLst>
            </p:nvPr>
          </p:nvSpPr>
          <p:spPr bwMode="auto">
            <a:xfrm rot="5400000">
              <a:off x="7540920" y="3467899"/>
              <a:ext cx="130450" cy="232018"/>
            </a:xfrm>
            <a:custGeom>
              <a:avLst/>
              <a:gdLst>
                <a:gd name="T0" fmla="*/ 456 w 456"/>
                <a:gd name="T1" fmla="*/ 403 h 808"/>
                <a:gd name="T2" fmla="*/ 65 w 456"/>
                <a:gd name="T3" fmla="*/ 793 h 808"/>
                <a:gd name="T4" fmla="*/ 14 w 456"/>
                <a:gd name="T5" fmla="*/ 793 h 808"/>
                <a:gd name="T6" fmla="*/ 14 w 456"/>
                <a:gd name="T7" fmla="*/ 741 h 808"/>
                <a:gd name="T8" fmla="*/ 353 w 456"/>
                <a:gd name="T9" fmla="*/ 403 h 808"/>
                <a:gd name="T10" fmla="*/ 14 w 456"/>
                <a:gd name="T11" fmla="*/ 67 h 808"/>
                <a:gd name="T12" fmla="*/ 14 w 456"/>
                <a:gd name="T13" fmla="*/ 15 h 808"/>
                <a:gd name="T14" fmla="*/ 65 w 456"/>
                <a:gd name="T15" fmla="*/ 14 h 808"/>
                <a:gd name="T16" fmla="*/ 65 w 456"/>
                <a:gd name="T17" fmla="*/ 15 h 808"/>
                <a:gd name="T18" fmla="*/ 456 w 456"/>
                <a:gd name="T19" fmla="*/ 403 h 8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56" h="808">
                  <a:moveTo>
                    <a:pt x="456" y="403"/>
                  </a:moveTo>
                  <a:cubicBezTo>
                    <a:pt x="65" y="793"/>
                    <a:pt x="65" y="793"/>
                    <a:pt x="65" y="793"/>
                  </a:cubicBezTo>
                  <a:cubicBezTo>
                    <a:pt x="51" y="808"/>
                    <a:pt x="28" y="807"/>
                    <a:pt x="14" y="793"/>
                  </a:cubicBezTo>
                  <a:cubicBezTo>
                    <a:pt x="0" y="779"/>
                    <a:pt x="0" y="756"/>
                    <a:pt x="14" y="741"/>
                  </a:cubicBezTo>
                  <a:cubicBezTo>
                    <a:pt x="353" y="403"/>
                    <a:pt x="353" y="403"/>
                    <a:pt x="353" y="403"/>
                  </a:cubicBezTo>
                  <a:cubicBezTo>
                    <a:pt x="14" y="67"/>
                    <a:pt x="14" y="67"/>
                    <a:pt x="14" y="67"/>
                  </a:cubicBezTo>
                  <a:cubicBezTo>
                    <a:pt x="0" y="53"/>
                    <a:pt x="0" y="29"/>
                    <a:pt x="14" y="15"/>
                  </a:cubicBezTo>
                  <a:cubicBezTo>
                    <a:pt x="28" y="1"/>
                    <a:pt x="51" y="0"/>
                    <a:pt x="65" y="14"/>
                  </a:cubicBezTo>
                  <a:cubicBezTo>
                    <a:pt x="65" y="14"/>
                    <a:pt x="65" y="14"/>
                    <a:pt x="65" y="15"/>
                  </a:cubicBezTo>
                  <a:lnTo>
                    <a:pt x="456" y="403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3" name="PA-文本框 6"/>
          <p:cNvSpPr txBox="1"/>
          <p:nvPr>
            <p:custDataLst>
              <p:tags r:id="rId5"/>
            </p:custDataLst>
          </p:nvPr>
        </p:nvSpPr>
        <p:spPr>
          <a:xfrm>
            <a:off x="3918421" y="3172194"/>
            <a:ext cx="169954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600">
                <a:solidFill>
                  <a:schemeClr val="bg1"/>
                </a:solidFill>
                <a:cs typeface="+mn-ea"/>
                <a:sym typeface="+mn-lt"/>
              </a:rPr>
              <a:t>04</a:t>
            </a:r>
            <a:endParaRPr lang="en-US" sz="9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9" name="Rectangle: Rounded Corners 25"/>
          <p:cNvSpPr/>
          <p:nvPr/>
        </p:nvSpPr>
        <p:spPr>
          <a:xfrm rot="18900000" flipH="1">
            <a:off x="1047599" y="-1509073"/>
            <a:ext cx="6554870" cy="881396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>
              <a:cs typeface="+mn-ea"/>
              <a:sym typeface="+mn-lt"/>
            </a:endParaRPr>
          </a:p>
        </p:txBody>
      </p:sp>
      <p:sp>
        <p:nvSpPr>
          <p:cNvPr id="20" name="Freeform: Shape 26"/>
          <p:cNvSpPr/>
          <p:nvPr/>
        </p:nvSpPr>
        <p:spPr>
          <a:xfrm rot="18900000" flipH="1">
            <a:off x="7528861" y="-2247977"/>
            <a:ext cx="6279749" cy="3157325"/>
          </a:xfrm>
          <a:custGeom>
            <a:avLst/>
            <a:gdLst>
              <a:gd name="connsiteX0" fmla="*/ 486951 w 3100723"/>
              <a:gd name="connsiteY0" fmla="*/ 463834 h 1558978"/>
              <a:gd name="connsiteX1" fmla="*/ 802606 w 3100723"/>
              <a:gd name="connsiteY1" fmla="*/ 333085 h 1558978"/>
              <a:gd name="connsiteX2" fmla="*/ 2298116 w 3100723"/>
              <a:gd name="connsiteY2" fmla="*/ 333085 h 1558978"/>
              <a:gd name="connsiteX3" fmla="*/ 2744519 w 3100723"/>
              <a:gd name="connsiteY3" fmla="*/ 779488 h 1558978"/>
              <a:gd name="connsiteX4" fmla="*/ 2298116 w 3100723"/>
              <a:gd name="connsiteY4" fmla="*/ 1225891 h 1558978"/>
              <a:gd name="connsiteX5" fmla="*/ 802606 w 3100723"/>
              <a:gd name="connsiteY5" fmla="*/ 1225891 h 1558978"/>
              <a:gd name="connsiteX6" fmla="*/ 356203 w 3100723"/>
              <a:gd name="connsiteY6" fmla="*/ 779488 h 1558978"/>
              <a:gd name="connsiteX7" fmla="*/ 486951 w 3100723"/>
              <a:gd name="connsiteY7" fmla="*/ 463834 h 1558978"/>
              <a:gd name="connsiteX8" fmla="*/ 0 w 3100723"/>
              <a:gd name="connsiteY8" fmla="*/ 779488 h 1558978"/>
              <a:gd name="connsiteX9" fmla="*/ 0 w 3100723"/>
              <a:gd name="connsiteY9" fmla="*/ 779489 h 1558978"/>
              <a:gd name="connsiteX10" fmla="*/ 0 w 3100723"/>
              <a:gd name="connsiteY10" fmla="*/ 779488 h 1558978"/>
              <a:gd name="connsiteX11" fmla="*/ 228307 w 3100723"/>
              <a:gd name="connsiteY11" fmla="*/ 228307 h 1558978"/>
              <a:gd name="connsiteX12" fmla="*/ 15836 w 3100723"/>
              <a:gd name="connsiteY12" fmla="*/ 622395 h 1558978"/>
              <a:gd name="connsiteX13" fmla="*/ 0 w 3100723"/>
              <a:gd name="connsiteY13" fmla="*/ 779488 h 1558978"/>
              <a:gd name="connsiteX14" fmla="*/ 15836 w 3100723"/>
              <a:gd name="connsiteY14" fmla="*/ 936582 h 1558978"/>
              <a:gd name="connsiteX15" fmla="*/ 779489 w 3100723"/>
              <a:gd name="connsiteY15" fmla="*/ 1558977 h 1558978"/>
              <a:gd name="connsiteX16" fmla="*/ 2321233 w 3100723"/>
              <a:gd name="connsiteY16" fmla="*/ 1558978 h 1558978"/>
              <a:gd name="connsiteX17" fmla="*/ 3100722 w 3100723"/>
              <a:gd name="connsiteY17" fmla="*/ 779489 h 1558978"/>
              <a:gd name="connsiteX18" fmla="*/ 3100723 w 3100723"/>
              <a:gd name="connsiteY18" fmla="*/ 779489 h 1558978"/>
              <a:gd name="connsiteX19" fmla="*/ 2321234 w 3100723"/>
              <a:gd name="connsiteY19" fmla="*/ 0 h 1558978"/>
              <a:gd name="connsiteX20" fmla="*/ 779489 w 3100723"/>
              <a:gd name="connsiteY20" fmla="*/ 0 h 1558978"/>
              <a:gd name="connsiteX21" fmla="*/ 228307 w 3100723"/>
              <a:gd name="connsiteY21" fmla="*/ 228307 h 1558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100723" h="1558978">
                <a:moveTo>
                  <a:pt x="486951" y="463834"/>
                </a:moveTo>
                <a:cubicBezTo>
                  <a:pt x="567734" y="383050"/>
                  <a:pt x="679335" y="333085"/>
                  <a:pt x="802606" y="333085"/>
                </a:cubicBezTo>
                <a:lnTo>
                  <a:pt x="2298116" y="333085"/>
                </a:lnTo>
                <a:cubicBezTo>
                  <a:pt x="2544658" y="333085"/>
                  <a:pt x="2744519" y="532946"/>
                  <a:pt x="2744519" y="779488"/>
                </a:cubicBezTo>
                <a:cubicBezTo>
                  <a:pt x="2744519" y="1026030"/>
                  <a:pt x="2544658" y="1225891"/>
                  <a:pt x="2298116" y="1225891"/>
                </a:cubicBezTo>
                <a:lnTo>
                  <a:pt x="802606" y="1225891"/>
                </a:lnTo>
                <a:cubicBezTo>
                  <a:pt x="556064" y="1225891"/>
                  <a:pt x="356203" y="1026030"/>
                  <a:pt x="356203" y="779488"/>
                </a:cubicBezTo>
                <a:cubicBezTo>
                  <a:pt x="356203" y="656217"/>
                  <a:pt x="406168" y="544616"/>
                  <a:pt x="486951" y="463834"/>
                </a:cubicBezTo>
                <a:close/>
                <a:moveTo>
                  <a:pt x="0" y="779488"/>
                </a:moveTo>
                <a:lnTo>
                  <a:pt x="0" y="779489"/>
                </a:lnTo>
                <a:lnTo>
                  <a:pt x="0" y="779488"/>
                </a:lnTo>
                <a:close/>
                <a:moveTo>
                  <a:pt x="228307" y="228307"/>
                </a:moveTo>
                <a:cubicBezTo>
                  <a:pt x="122512" y="334102"/>
                  <a:pt x="46987" y="470166"/>
                  <a:pt x="15836" y="622395"/>
                </a:cubicBezTo>
                <a:lnTo>
                  <a:pt x="0" y="779488"/>
                </a:lnTo>
                <a:lnTo>
                  <a:pt x="15836" y="936582"/>
                </a:lnTo>
                <a:cubicBezTo>
                  <a:pt x="88521" y="1291782"/>
                  <a:pt x="402802" y="1558977"/>
                  <a:pt x="779489" y="1558977"/>
                </a:cubicBezTo>
                <a:lnTo>
                  <a:pt x="2321233" y="1558978"/>
                </a:lnTo>
                <a:cubicBezTo>
                  <a:pt x="2751733" y="1558978"/>
                  <a:pt x="3100722" y="1209989"/>
                  <a:pt x="3100722" y="779489"/>
                </a:cubicBezTo>
                <a:lnTo>
                  <a:pt x="3100723" y="779489"/>
                </a:lnTo>
                <a:cubicBezTo>
                  <a:pt x="3100723" y="348989"/>
                  <a:pt x="2751734" y="0"/>
                  <a:pt x="2321234" y="0"/>
                </a:cubicBezTo>
                <a:lnTo>
                  <a:pt x="779489" y="0"/>
                </a:lnTo>
                <a:cubicBezTo>
                  <a:pt x="564239" y="0"/>
                  <a:pt x="369367" y="87247"/>
                  <a:pt x="228307" y="228307"/>
                </a:cubicBezTo>
                <a:close/>
              </a:path>
            </a:pathLst>
          </a:custGeom>
          <a:solidFill>
            <a:srgbClr val="2883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cs typeface="+mn-ea"/>
              <a:sym typeface="+mn-lt"/>
            </a:endParaRPr>
          </a:p>
        </p:txBody>
      </p:sp>
      <p:sp>
        <p:nvSpPr>
          <p:cNvPr id="22" name="Rectangle: Rounded Corners 25"/>
          <p:cNvSpPr/>
          <p:nvPr/>
        </p:nvSpPr>
        <p:spPr>
          <a:xfrm rot="18900000" flipH="1">
            <a:off x="8728053" y="3395116"/>
            <a:ext cx="8285244" cy="881396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>
              <a:cs typeface="+mn-ea"/>
              <a:sym typeface="+mn-lt"/>
            </a:endParaRPr>
          </a:p>
        </p:txBody>
      </p:sp>
      <p:sp>
        <p:nvSpPr>
          <p:cNvPr id="23" name="Freeform: Shape 26"/>
          <p:cNvSpPr/>
          <p:nvPr/>
        </p:nvSpPr>
        <p:spPr>
          <a:xfrm rot="18900000" flipH="1">
            <a:off x="-3687423" y="6595097"/>
            <a:ext cx="6279749" cy="3157325"/>
          </a:xfrm>
          <a:custGeom>
            <a:avLst/>
            <a:gdLst>
              <a:gd name="connsiteX0" fmla="*/ 486951 w 3100723"/>
              <a:gd name="connsiteY0" fmla="*/ 463834 h 1558978"/>
              <a:gd name="connsiteX1" fmla="*/ 802606 w 3100723"/>
              <a:gd name="connsiteY1" fmla="*/ 333085 h 1558978"/>
              <a:gd name="connsiteX2" fmla="*/ 2298116 w 3100723"/>
              <a:gd name="connsiteY2" fmla="*/ 333085 h 1558978"/>
              <a:gd name="connsiteX3" fmla="*/ 2744519 w 3100723"/>
              <a:gd name="connsiteY3" fmla="*/ 779488 h 1558978"/>
              <a:gd name="connsiteX4" fmla="*/ 2298116 w 3100723"/>
              <a:gd name="connsiteY4" fmla="*/ 1225891 h 1558978"/>
              <a:gd name="connsiteX5" fmla="*/ 802606 w 3100723"/>
              <a:gd name="connsiteY5" fmla="*/ 1225891 h 1558978"/>
              <a:gd name="connsiteX6" fmla="*/ 356203 w 3100723"/>
              <a:gd name="connsiteY6" fmla="*/ 779488 h 1558978"/>
              <a:gd name="connsiteX7" fmla="*/ 486951 w 3100723"/>
              <a:gd name="connsiteY7" fmla="*/ 463834 h 1558978"/>
              <a:gd name="connsiteX8" fmla="*/ 0 w 3100723"/>
              <a:gd name="connsiteY8" fmla="*/ 779488 h 1558978"/>
              <a:gd name="connsiteX9" fmla="*/ 0 w 3100723"/>
              <a:gd name="connsiteY9" fmla="*/ 779489 h 1558978"/>
              <a:gd name="connsiteX10" fmla="*/ 0 w 3100723"/>
              <a:gd name="connsiteY10" fmla="*/ 779488 h 1558978"/>
              <a:gd name="connsiteX11" fmla="*/ 228307 w 3100723"/>
              <a:gd name="connsiteY11" fmla="*/ 228307 h 1558978"/>
              <a:gd name="connsiteX12" fmla="*/ 15836 w 3100723"/>
              <a:gd name="connsiteY12" fmla="*/ 622395 h 1558978"/>
              <a:gd name="connsiteX13" fmla="*/ 0 w 3100723"/>
              <a:gd name="connsiteY13" fmla="*/ 779488 h 1558978"/>
              <a:gd name="connsiteX14" fmla="*/ 15836 w 3100723"/>
              <a:gd name="connsiteY14" fmla="*/ 936582 h 1558978"/>
              <a:gd name="connsiteX15" fmla="*/ 779489 w 3100723"/>
              <a:gd name="connsiteY15" fmla="*/ 1558977 h 1558978"/>
              <a:gd name="connsiteX16" fmla="*/ 2321233 w 3100723"/>
              <a:gd name="connsiteY16" fmla="*/ 1558978 h 1558978"/>
              <a:gd name="connsiteX17" fmla="*/ 3100722 w 3100723"/>
              <a:gd name="connsiteY17" fmla="*/ 779489 h 1558978"/>
              <a:gd name="connsiteX18" fmla="*/ 3100723 w 3100723"/>
              <a:gd name="connsiteY18" fmla="*/ 779489 h 1558978"/>
              <a:gd name="connsiteX19" fmla="*/ 2321234 w 3100723"/>
              <a:gd name="connsiteY19" fmla="*/ 0 h 1558978"/>
              <a:gd name="connsiteX20" fmla="*/ 779489 w 3100723"/>
              <a:gd name="connsiteY20" fmla="*/ 0 h 1558978"/>
              <a:gd name="connsiteX21" fmla="*/ 228307 w 3100723"/>
              <a:gd name="connsiteY21" fmla="*/ 228307 h 1558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100723" h="1558978">
                <a:moveTo>
                  <a:pt x="486951" y="463834"/>
                </a:moveTo>
                <a:cubicBezTo>
                  <a:pt x="567734" y="383050"/>
                  <a:pt x="679335" y="333085"/>
                  <a:pt x="802606" y="333085"/>
                </a:cubicBezTo>
                <a:lnTo>
                  <a:pt x="2298116" y="333085"/>
                </a:lnTo>
                <a:cubicBezTo>
                  <a:pt x="2544658" y="333085"/>
                  <a:pt x="2744519" y="532946"/>
                  <a:pt x="2744519" y="779488"/>
                </a:cubicBezTo>
                <a:cubicBezTo>
                  <a:pt x="2744519" y="1026030"/>
                  <a:pt x="2544658" y="1225891"/>
                  <a:pt x="2298116" y="1225891"/>
                </a:cubicBezTo>
                <a:lnTo>
                  <a:pt x="802606" y="1225891"/>
                </a:lnTo>
                <a:cubicBezTo>
                  <a:pt x="556064" y="1225891"/>
                  <a:pt x="356203" y="1026030"/>
                  <a:pt x="356203" y="779488"/>
                </a:cubicBezTo>
                <a:cubicBezTo>
                  <a:pt x="356203" y="656217"/>
                  <a:pt x="406168" y="544616"/>
                  <a:pt x="486951" y="463834"/>
                </a:cubicBezTo>
                <a:close/>
                <a:moveTo>
                  <a:pt x="0" y="779488"/>
                </a:moveTo>
                <a:lnTo>
                  <a:pt x="0" y="779489"/>
                </a:lnTo>
                <a:lnTo>
                  <a:pt x="0" y="779488"/>
                </a:lnTo>
                <a:close/>
                <a:moveTo>
                  <a:pt x="228307" y="228307"/>
                </a:moveTo>
                <a:cubicBezTo>
                  <a:pt x="122512" y="334102"/>
                  <a:pt x="46987" y="470166"/>
                  <a:pt x="15836" y="622395"/>
                </a:cubicBezTo>
                <a:lnTo>
                  <a:pt x="0" y="779488"/>
                </a:lnTo>
                <a:lnTo>
                  <a:pt x="15836" y="936582"/>
                </a:lnTo>
                <a:cubicBezTo>
                  <a:pt x="88521" y="1291782"/>
                  <a:pt x="402802" y="1558977"/>
                  <a:pt x="779489" y="1558977"/>
                </a:cubicBezTo>
                <a:lnTo>
                  <a:pt x="2321233" y="1558978"/>
                </a:lnTo>
                <a:cubicBezTo>
                  <a:pt x="2751733" y="1558978"/>
                  <a:pt x="3100722" y="1209989"/>
                  <a:pt x="3100722" y="779489"/>
                </a:cubicBezTo>
                <a:lnTo>
                  <a:pt x="3100723" y="779489"/>
                </a:lnTo>
                <a:cubicBezTo>
                  <a:pt x="3100723" y="348989"/>
                  <a:pt x="2751734" y="0"/>
                  <a:pt x="2321234" y="0"/>
                </a:cubicBezTo>
                <a:lnTo>
                  <a:pt x="779489" y="0"/>
                </a:lnTo>
                <a:cubicBezTo>
                  <a:pt x="564239" y="0"/>
                  <a:pt x="369367" y="87247"/>
                  <a:pt x="228307" y="228307"/>
                </a:cubicBezTo>
                <a:close/>
              </a:path>
            </a:pathLst>
          </a:custGeom>
          <a:solidFill>
            <a:srgbClr val="2883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5664 0.00023 L -4.16667E-6 0.00023 " pathEditMode="relative" ptsTypes="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2" presetClass="path" presetSubtype="0" accel="50000" decel="50000" fill="hold" grpId="1" nodeType="withEffect">
                                  <p:stCondLst>
                                    <p:cond delay="1800"/>
                                  </p:stCondLst>
                                  <p:childTnLst>
                                    <p:animMotion origin="layout" path="M 0.05 -0.00092 L 0 0.00023 " pathEditMode="relative" ptsTypes="">
                                      <p:cBhvr>
                                        <p:cTn id="1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8" presetID="2" presetClass="entr" presetSubtype="2" decel="100000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8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8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7" presetClass="entr" presetSubtype="0" fill="hold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3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3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3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ldLvl="0" animBg="1"/>
      <p:bldP spid="2" grpId="0"/>
      <p:bldP spid="2" grpId="1"/>
      <p:bldP spid="13" grpId="0"/>
      <p:bldP spid="13" grpId="1"/>
      <p:bldP spid="19" grpId="0" bldLvl="0" animBg="1"/>
      <p:bldP spid="20" grpId="0" bldLvl="0" animBg="1"/>
      <p:bldP spid="22" grpId="0" bldLvl="0" animBg="1"/>
      <p:bldP spid="23" grpId="0" bldLvl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-3841062" y="-2947327"/>
            <a:ext cx="22130139" cy="13123517"/>
            <a:chOff x="-3966084" y="-3004845"/>
            <a:chExt cx="22130139" cy="13123517"/>
          </a:xfrm>
        </p:grpSpPr>
        <p:sp>
          <p:nvSpPr>
            <p:cNvPr id="10" name="Rectangle: Rounded Corners 25"/>
            <p:cNvSpPr/>
            <p:nvPr/>
          </p:nvSpPr>
          <p:spPr>
            <a:xfrm rot="18900000" flipH="1">
              <a:off x="-3966084" y="7391920"/>
              <a:ext cx="6554870" cy="88139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>
                <a:cs typeface="+mn-ea"/>
                <a:sym typeface="+mn-lt"/>
              </a:endParaRPr>
            </a:p>
          </p:txBody>
        </p:sp>
        <p:sp>
          <p:nvSpPr>
            <p:cNvPr id="11" name="Rectangle: Rounded Corners 25"/>
            <p:cNvSpPr/>
            <p:nvPr/>
          </p:nvSpPr>
          <p:spPr>
            <a:xfrm rot="18900000" flipH="1">
              <a:off x="8914565" y="-1866880"/>
              <a:ext cx="6554870" cy="88139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>
                <a:cs typeface="+mn-ea"/>
                <a:sym typeface="+mn-lt"/>
              </a:endParaRPr>
            </a:p>
          </p:txBody>
        </p:sp>
        <p:sp>
          <p:nvSpPr>
            <p:cNvPr id="12" name="Rectangle: Rounded Corners 25"/>
            <p:cNvSpPr/>
            <p:nvPr/>
          </p:nvSpPr>
          <p:spPr>
            <a:xfrm rot="18900000" flipH="1">
              <a:off x="9878811" y="2540350"/>
              <a:ext cx="8285244" cy="88139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>
                <a:cs typeface="+mn-ea"/>
                <a:sym typeface="+mn-lt"/>
              </a:endParaRPr>
            </a:p>
          </p:txBody>
        </p:sp>
        <p:sp>
          <p:nvSpPr>
            <p:cNvPr id="13" name="Freeform: Shape 26"/>
            <p:cNvSpPr/>
            <p:nvPr/>
          </p:nvSpPr>
          <p:spPr>
            <a:xfrm rot="18900000" flipH="1">
              <a:off x="5715615" y="6961347"/>
              <a:ext cx="6279749" cy="3157325"/>
            </a:xfrm>
            <a:custGeom>
              <a:avLst/>
              <a:gdLst>
                <a:gd name="connsiteX0" fmla="*/ 486951 w 3100723"/>
                <a:gd name="connsiteY0" fmla="*/ 463834 h 1558978"/>
                <a:gd name="connsiteX1" fmla="*/ 802606 w 3100723"/>
                <a:gd name="connsiteY1" fmla="*/ 333085 h 1558978"/>
                <a:gd name="connsiteX2" fmla="*/ 2298116 w 3100723"/>
                <a:gd name="connsiteY2" fmla="*/ 333085 h 1558978"/>
                <a:gd name="connsiteX3" fmla="*/ 2744519 w 3100723"/>
                <a:gd name="connsiteY3" fmla="*/ 779488 h 1558978"/>
                <a:gd name="connsiteX4" fmla="*/ 2298116 w 3100723"/>
                <a:gd name="connsiteY4" fmla="*/ 1225891 h 1558978"/>
                <a:gd name="connsiteX5" fmla="*/ 802606 w 3100723"/>
                <a:gd name="connsiteY5" fmla="*/ 1225891 h 1558978"/>
                <a:gd name="connsiteX6" fmla="*/ 356203 w 3100723"/>
                <a:gd name="connsiteY6" fmla="*/ 779488 h 1558978"/>
                <a:gd name="connsiteX7" fmla="*/ 486951 w 3100723"/>
                <a:gd name="connsiteY7" fmla="*/ 463834 h 1558978"/>
                <a:gd name="connsiteX8" fmla="*/ 0 w 3100723"/>
                <a:gd name="connsiteY8" fmla="*/ 779488 h 1558978"/>
                <a:gd name="connsiteX9" fmla="*/ 0 w 3100723"/>
                <a:gd name="connsiteY9" fmla="*/ 779489 h 1558978"/>
                <a:gd name="connsiteX10" fmla="*/ 0 w 3100723"/>
                <a:gd name="connsiteY10" fmla="*/ 779488 h 1558978"/>
                <a:gd name="connsiteX11" fmla="*/ 228307 w 3100723"/>
                <a:gd name="connsiteY11" fmla="*/ 228307 h 1558978"/>
                <a:gd name="connsiteX12" fmla="*/ 15836 w 3100723"/>
                <a:gd name="connsiteY12" fmla="*/ 622395 h 1558978"/>
                <a:gd name="connsiteX13" fmla="*/ 0 w 3100723"/>
                <a:gd name="connsiteY13" fmla="*/ 779488 h 1558978"/>
                <a:gd name="connsiteX14" fmla="*/ 15836 w 3100723"/>
                <a:gd name="connsiteY14" fmla="*/ 936582 h 1558978"/>
                <a:gd name="connsiteX15" fmla="*/ 779489 w 3100723"/>
                <a:gd name="connsiteY15" fmla="*/ 1558977 h 1558978"/>
                <a:gd name="connsiteX16" fmla="*/ 2321233 w 3100723"/>
                <a:gd name="connsiteY16" fmla="*/ 1558978 h 1558978"/>
                <a:gd name="connsiteX17" fmla="*/ 3100722 w 3100723"/>
                <a:gd name="connsiteY17" fmla="*/ 779489 h 1558978"/>
                <a:gd name="connsiteX18" fmla="*/ 3100723 w 3100723"/>
                <a:gd name="connsiteY18" fmla="*/ 779489 h 1558978"/>
                <a:gd name="connsiteX19" fmla="*/ 2321234 w 3100723"/>
                <a:gd name="connsiteY19" fmla="*/ 0 h 1558978"/>
                <a:gd name="connsiteX20" fmla="*/ 779489 w 3100723"/>
                <a:gd name="connsiteY20" fmla="*/ 0 h 1558978"/>
                <a:gd name="connsiteX21" fmla="*/ 228307 w 3100723"/>
                <a:gd name="connsiteY21" fmla="*/ 228307 h 1558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100723" h="1558978">
                  <a:moveTo>
                    <a:pt x="486951" y="463834"/>
                  </a:moveTo>
                  <a:cubicBezTo>
                    <a:pt x="567734" y="383050"/>
                    <a:pt x="679335" y="333085"/>
                    <a:pt x="802606" y="333085"/>
                  </a:cubicBezTo>
                  <a:lnTo>
                    <a:pt x="2298116" y="333085"/>
                  </a:lnTo>
                  <a:cubicBezTo>
                    <a:pt x="2544658" y="333085"/>
                    <a:pt x="2744519" y="532946"/>
                    <a:pt x="2744519" y="779488"/>
                  </a:cubicBezTo>
                  <a:cubicBezTo>
                    <a:pt x="2744519" y="1026030"/>
                    <a:pt x="2544658" y="1225891"/>
                    <a:pt x="2298116" y="1225891"/>
                  </a:cubicBezTo>
                  <a:lnTo>
                    <a:pt x="802606" y="1225891"/>
                  </a:lnTo>
                  <a:cubicBezTo>
                    <a:pt x="556064" y="1225891"/>
                    <a:pt x="356203" y="1026030"/>
                    <a:pt x="356203" y="779488"/>
                  </a:cubicBezTo>
                  <a:cubicBezTo>
                    <a:pt x="356203" y="656217"/>
                    <a:pt x="406168" y="544616"/>
                    <a:pt x="486951" y="463834"/>
                  </a:cubicBezTo>
                  <a:close/>
                  <a:moveTo>
                    <a:pt x="0" y="779488"/>
                  </a:moveTo>
                  <a:lnTo>
                    <a:pt x="0" y="779489"/>
                  </a:lnTo>
                  <a:lnTo>
                    <a:pt x="0" y="779488"/>
                  </a:lnTo>
                  <a:close/>
                  <a:moveTo>
                    <a:pt x="228307" y="228307"/>
                  </a:moveTo>
                  <a:cubicBezTo>
                    <a:pt x="122512" y="334102"/>
                    <a:pt x="46987" y="470166"/>
                    <a:pt x="15836" y="622395"/>
                  </a:cubicBezTo>
                  <a:lnTo>
                    <a:pt x="0" y="779488"/>
                  </a:lnTo>
                  <a:lnTo>
                    <a:pt x="15836" y="936582"/>
                  </a:lnTo>
                  <a:cubicBezTo>
                    <a:pt x="88521" y="1291782"/>
                    <a:pt x="402802" y="1558977"/>
                    <a:pt x="779489" y="1558977"/>
                  </a:cubicBezTo>
                  <a:lnTo>
                    <a:pt x="2321233" y="1558978"/>
                  </a:lnTo>
                  <a:cubicBezTo>
                    <a:pt x="2751733" y="1558978"/>
                    <a:pt x="3100722" y="1209989"/>
                    <a:pt x="3100722" y="779489"/>
                  </a:cubicBezTo>
                  <a:lnTo>
                    <a:pt x="3100723" y="779489"/>
                  </a:lnTo>
                  <a:cubicBezTo>
                    <a:pt x="3100723" y="348989"/>
                    <a:pt x="2751734" y="0"/>
                    <a:pt x="2321234" y="0"/>
                  </a:cubicBezTo>
                  <a:lnTo>
                    <a:pt x="779489" y="0"/>
                  </a:lnTo>
                  <a:cubicBezTo>
                    <a:pt x="564239" y="0"/>
                    <a:pt x="369367" y="87247"/>
                    <a:pt x="228307" y="228307"/>
                  </a:cubicBezTo>
                  <a:close/>
                </a:path>
              </a:pathLst>
            </a:custGeom>
            <a:solidFill>
              <a:srgbClr val="2883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cs typeface="+mn-ea"/>
                <a:sym typeface="+mn-lt"/>
              </a:endParaRPr>
            </a:p>
          </p:txBody>
        </p:sp>
        <p:sp>
          <p:nvSpPr>
            <p:cNvPr id="14" name="Freeform: Shape 26"/>
            <p:cNvSpPr/>
            <p:nvPr/>
          </p:nvSpPr>
          <p:spPr>
            <a:xfrm rot="18900000" flipH="1">
              <a:off x="-1494941" y="-3004845"/>
              <a:ext cx="6279749" cy="3157325"/>
            </a:xfrm>
            <a:custGeom>
              <a:avLst/>
              <a:gdLst>
                <a:gd name="connsiteX0" fmla="*/ 486951 w 3100723"/>
                <a:gd name="connsiteY0" fmla="*/ 463834 h 1558978"/>
                <a:gd name="connsiteX1" fmla="*/ 802606 w 3100723"/>
                <a:gd name="connsiteY1" fmla="*/ 333085 h 1558978"/>
                <a:gd name="connsiteX2" fmla="*/ 2298116 w 3100723"/>
                <a:gd name="connsiteY2" fmla="*/ 333085 h 1558978"/>
                <a:gd name="connsiteX3" fmla="*/ 2744519 w 3100723"/>
                <a:gd name="connsiteY3" fmla="*/ 779488 h 1558978"/>
                <a:gd name="connsiteX4" fmla="*/ 2298116 w 3100723"/>
                <a:gd name="connsiteY4" fmla="*/ 1225891 h 1558978"/>
                <a:gd name="connsiteX5" fmla="*/ 802606 w 3100723"/>
                <a:gd name="connsiteY5" fmla="*/ 1225891 h 1558978"/>
                <a:gd name="connsiteX6" fmla="*/ 356203 w 3100723"/>
                <a:gd name="connsiteY6" fmla="*/ 779488 h 1558978"/>
                <a:gd name="connsiteX7" fmla="*/ 486951 w 3100723"/>
                <a:gd name="connsiteY7" fmla="*/ 463834 h 1558978"/>
                <a:gd name="connsiteX8" fmla="*/ 0 w 3100723"/>
                <a:gd name="connsiteY8" fmla="*/ 779488 h 1558978"/>
                <a:gd name="connsiteX9" fmla="*/ 0 w 3100723"/>
                <a:gd name="connsiteY9" fmla="*/ 779489 h 1558978"/>
                <a:gd name="connsiteX10" fmla="*/ 0 w 3100723"/>
                <a:gd name="connsiteY10" fmla="*/ 779488 h 1558978"/>
                <a:gd name="connsiteX11" fmla="*/ 228307 w 3100723"/>
                <a:gd name="connsiteY11" fmla="*/ 228307 h 1558978"/>
                <a:gd name="connsiteX12" fmla="*/ 15836 w 3100723"/>
                <a:gd name="connsiteY12" fmla="*/ 622395 h 1558978"/>
                <a:gd name="connsiteX13" fmla="*/ 0 w 3100723"/>
                <a:gd name="connsiteY13" fmla="*/ 779488 h 1558978"/>
                <a:gd name="connsiteX14" fmla="*/ 15836 w 3100723"/>
                <a:gd name="connsiteY14" fmla="*/ 936582 h 1558978"/>
                <a:gd name="connsiteX15" fmla="*/ 779489 w 3100723"/>
                <a:gd name="connsiteY15" fmla="*/ 1558977 h 1558978"/>
                <a:gd name="connsiteX16" fmla="*/ 2321233 w 3100723"/>
                <a:gd name="connsiteY16" fmla="*/ 1558978 h 1558978"/>
                <a:gd name="connsiteX17" fmla="*/ 3100722 w 3100723"/>
                <a:gd name="connsiteY17" fmla="*/ 779489 h 1558978"/>
                <a:gd name="connsiteX18" fmla="*/ 3100723 w 3100723"/>
                <a:gd name="connsiteY18" fmla="*/ 779489 h 1558978"/>
                <a:gd name="connsiteX19" fmla="*/ 2321234 w 3100723"/>
                <a:gd name="connsiteY19" fmla="*/ 0 h 1558978"/>
                <a:gd name="connsiteX20" fmla="*/ 779489 w 3100723"/>
                <a:gd name="connsiteY20" fmla="*/ 0 h 1558978"/>
                <a:gd name="connsiteX21" fmla="*/ 228307 w 3100723"/>
                <a:gd name="connsiteY21" fmla="*/ 228307 h 1558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100723" h="1558978">
                  <a:moveTo>
                    <a:pt x="486951" y="463834"/>
                  </a:moveTo>
                  <a:cubicBezTo>
                    <a:pt x="567734" y="383050"/>
                    <a:pt x="679335" y="333085"/>
                    <a:pt x="802606" y="333085"/>
                  </a:cubicBezTo>
                  <a:lnTo>
                    <a:pt x="2298116" y="333085"/>
                  </a:lnTo>
                  <a:cubicBezTo>
                    <a:pt x="2544658" y="333085"/>
                    <a:pt x="2744519" y="532946"/>
                    <a:pt x="2744519" y="779488"/>
                  </a:cubicBezTo>
                  <a:cubicBezTo>
                    <a:pt x="2744519" y="1026030"/>
                    <a:pt x="2544658" y="1225891"/>
                    <a:pt x="2298116" y="1225891"/>
                  </a:cubicBezTo>
                  <a:lnTo>
                    <a:pt x="802606" y="1225891"/>
                  </a:lnTo>
                  <a:cubicBezTo>
                    <a:pt x="556064" y="1225891"/>
                    <a:pt x="356203" y="1026030"/>
                    <a:pt x="356203" y="779488"/>
                  </a:cubicBezTo>
                  <a:cubicBezTo>
                    <a:pt x="356203" y="656217"/>
                    <a:pt x="406168" y="544616"/>
                    <a:pt x="486951" y="463834"/>
                  </a:cubicBezTo>
                  <a:close/>
                  <a:moveTo>
                    <a:pt x="0" y="779488"/>
                  </a:moveTo>
                  <a:lnTo>
                    <a:pt x="0" y="779489"/>
                  </a:lnTo>
                  <a:lnTo>
                    <a:pt x="0" y="779488"/>
                  </a:lnTo>
                  <a:close/>
                  <a:moveTo>
                    <a:pt x="228307" y="228307"/>
                  </a:moveTo>
                  <a:cubicBezTo>
                    <a:pt x="122512" y="334102"/>
                    <a:pt x="46987" y="470166"/>
                    <a:pt x="15836" y="622395"/>
                  </a:cubicBezTo>
                  <a:lnTo>
                    <a:pt x="0" y="779488"/>
                  </a:lnTo>
                  <a:lnTo>
                    <a:pt x="15836" y="936582"/>
                  </a:lnTo>
                  <a:cubicBezTo>
                    <a:pt x="88521" y="1291782"/>
                    <a:pt x="402802" y="1558977"/>
                    <a:pt x="779489" y="1558977"/>
                  </a:cubicBezTo>
                  <a:lnTo>
                    <a:pt x="2321233" y="1558978"/>
                  </a:lnTo>
                  <a:cubicBezTo>
                    <a:pt x="2751733" y="1558978"/>
                    <a:pt x="3100722" y="1209989"/>
                    <a:pt x="3100722" y="779489"/>
                  </a:cubicBezTo>
                  <a:lnTo>
                    <a:pt x="3100723" y="779489"/>
                  </a:lnTo>
                  <a:cubicBezTo>
                    <a:pt x="3100723" y="348989"/>
                    <a:pt x="2751734" y="0"/>
                    <a:pt x="2321234" y="0"/>
                  </a:cubicBezTo>
                  <a:lnTo>
                    <a:pt x="779489" y="0"/>
                  </a:lnTo>
                  <a:cubicBezTo>
                    <a:pt x="564239" y="0"/>
                    <a:pt x="369367" y="87247"/>
                    <a:pt x="228307" y="228307"/>
                  </a:cubicBezTo>
                  <a:close/>
                </a:path>
              </a:pathLst>
            </a:custGeom>
            <a:solidFill>
              <a:srgbClr val="2883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cs typeface="+mn-ea"/>
                <a:sym typeface="+mn-lt"/>
              </a:endParaRPr>
            </a:p>
          </p:txBody>
        </p:sp>
        <p:sp>
          <p:nvSpPr>
            <p:cNvPr id="15" name="PA-文本框 6"/>
            <p:cNvSpPr txBox="1"/>
            <p:nvPr>
              <p:custDataLst>
                <p:tags r:id="rId2"/>
              </p:custDataLst>
            </p:nvPr>
          </p:nvSpPr>
          <p:spPr>
            <a:xfrm>
              <a:off x="4016589" y="146961"/>
              <a:ext cx="264674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各操作的具体实现</a:t>
              </a:r>
              <a:endPara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</p:grp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956310" y="1096645"/>
            <a:ext cx="10123805" cy="49764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-3841062" y="-2947327"/>
            <a:ext cx="22130139" cy="13123517"/>
            <a:chOff x="-3966084" y="-3004845"/>
            <a:chExt cx="22130139" cy="13123517"/>
          </a:xfrm>
        </p:grpSpPr>
        <p:sp>
          <p:nvSpPr>
            <p:cNvPr id="10" name="Rectangle: Rounded Corners 25"/>
            <p:cNvSpPr/>
            <p:nvPr/>
          </p:nvSpPr>
          <p:spPr>
            <a:xfrm rot="18900000" flipH="1">
              <a:off x="-3966084" y="7391920"/>
              <a:ext cx="6554870" cy="88139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>
                <a:cs typeface="+mn-ea"/>
                <a:sym typeface="+mn-lt"/>
              </a:endParaRPr>
            </a:p>
          </p:txBody>
        </p:sp>
        <p:sp>
          <p:nvSpPr>
            <p:cNvPr id="11" name="Rectangle: Rounded Corners 25"/>
            <p:cNvSpPr/>
            <p:nvPr/>
          </p:nvSpPr>
          <p:spPr>
            <a:xfrm rot="18900000" flipH="1">
              <a:off x="8914565" y="-1866880"/>
              <a:ext cx="6554870" cy="88139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>
                <a:cs typeface="+mn-ea"/>
                <a:sym typeface="+mn-lt"/>
              </a:endParaRPr>
            </a:p>
          </p:txBody>
        </p:sp>
        <p:sp>
          <p:nvSpPr>
            <p:cNvPr id="12" name="Rectangle: Rounded Corners 25"/>
            <p:cNvSpPr/>
            <p:nvPr/>
          </p:nvSpPr>
          <p:spPr>
            <a:xfrm rot="18900000" flipH="1">
              <a:off x="9878811" y="2540350"/>
              <a:ext cx="8285244" cy="88139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>
                <a:cs typeface="+mn-ea"/>
                <a:sym typeface="+mn-lt"/>
              </a:endParaRPr>
            </a:p>
          </p:txBody>
        </p:sp>
        <p:sp>
          <p:nvSpPr>
            <p:cNvPr id="13" name="Freeform: Shape 26"/>
            <p:cNvSpPr/>
            <p:nvPr/>
          </p:nvSpPr>
          <p:spPr>
            <a:xfrm rot="18900000" flipH="1">
              <a:off x="5715615" y="6961347"/>
              <a:ext cx="6279749" cy="3157325"/>
            </a:xfrm>
            <a:custGeom>
              <a:avLst/>
              <a:gdLst>
                <a:gd name="connsiteX0" fmla="*/ 486951 w 3100723"/>
                <a:gd name="connsiteY0" fmla="*/ 463834 h 1558978"/>
                <a:gd name="connsiteX1" fmla="*/ 802606 w 3100723"/>
                <a:gd name="connsiteY1" fmla="*/ 333085 h 1558978"/>
                <a:gd name="connsiteX2" fmla="*/ 2298116 w 3100723"/>
                <a:gd name="connsiteY2" fmla="*/ 333085 h 1558978"/>
                <a:gd name="connsiteX3" fmla="*/ 2744519 w 3100723"/>
                <a:gd name="connsiteY3" fmla="*/ 779488 h 1558978"/>
                <a:gd name="connsiteX4" fmla="*/ 2298116 w 3100723"/>
                <a:gd name="connsiteY4" fmla="*/ 1225891 h 1558978"/>
                <a:gd name="connsiteX5" fmla="*/ 802606 w 3100723"/>
                <a:gd name="connsiteY5" fmla="*/ 1225891 h 1558978"/>
                <a:gd name="connsiteX6" fmla="*/ 356203 w 3100723"/>
                <a:gd name="connsiteY6" fmla="*/ 779488 h 1558978"/>
                <a:gd name="connsiteX7" fmla="*/ 486951 w 3100723"/>
                <a:gd name="connsiteY7" fmla="*/ 463834 h 1558978"/>
                <a:gd name="connsiteX8" fmla="*/ 0 w 3100723"/>
                <a:gd name="connsiteY8" fmla="*/ 779488 h 1558978"/>
                <a:gd name="connsiteX9" fmla="*/ 0 w 3100723"/>
                <a:gd name="connsiteY9" fmla="*/ 779489 h 1558978"/>
                <a:gd name="connsiteX10" fmla="*/ 0 w 3100723"/>
                <a:gd name="connsiteY10" fmla="*/ 779488 h 1558978"/>
                <a:gd name="connsiteX11" fmla="*/ 228307 w 3100723"/>
                <a:gd name="connsiteY11" fmla="*/ 228307 h 1558978"/>
                <a:gd name="connsiteX12" fmla="*/ 15836 w 3100723"/>
                <a:gd name="connsiteY12" fmla="*/ 622395 h 1558978"/>
                <a:gd name="connsiteX13" fmla="*/ 0 w 3100723"/>
                <a:gd name="connsiteY13" fmla="*/ 779488 h 1558978"/>
                <a:gd name="connsiteX14" fmla="*/ 15836 w 3100723"/>
                <a:gd name="connsiteY14" fmla="*/ 936582 h 1558978"/>
                <a:gd name="connsiteX15" fmla="*/ 779489 w 3100723"/>
                <a:gd name="connsiteY15" fmla="*/ 1558977 h 1558978"/>
                <a:gd name="connsiteX16" fmla="*/ 2321233 w 3100723"/>
                <a:gd name="connsiteY16" fmla="*/ 1558978 h 1558978"/>
                <a:gd name="connsiteX17" fmla="*/ 3100722 w 3100723"/>
                <a:gd name="connsiteY17" fmla="*/ 779489 h 1558978"/>
                <a:gd name="connsiteX18" fmla="*/ 3100723 w 3100723"/>
                <a:gd name="connsiteY18" fmla="*/ 779489 h 1558978"/>
                <a:gd name="connsiteX19" fmla="*/ 2321234 w 3100723"/>
                <a:gd name="connsiteY19" fmla="*/ 0 h 1558978"/>
                <a:gd name="connsiteX20" fmla="*/ 779489 w 3100723"/>
                <a:gd name="connsiteY20" fmla="*/ 0 h 1558978"/>
                <a:gd name="connsiteX21" fmla="*/ 228307 w 3100723"/>
                <a:gd name="connsiteY21" fmla="*/ 228307 h 1558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100723" h="1558978">
                  <a:moveTo>
                    <a:pt x="486951" y="463834"/>
                  </a:moveTo>
                  <a:cubicBezTo>
                    <a:pt x="567734" y="383050"/>
                    <a:pt x="679335" y="333085"/>
                    <a:pt x="802606" y="333085"/>
                  </a:cubicBezTo>
                  <a:lnTo>
                    <a:pt x="2298116" y="333085"/>
                  </a:lnTo>
                  <a:cubicBezTo>
                    <a:pt x="2544658" y="333085"/>
                    <a:pt x="2744519" y="532946"/>
                    <a:pt x="2744519" y="779488"/>
                  </a:cubicBezTo>
                  <a:cubicBezTo>
                    <a:pt x="2744519" y="1026030"/>
                    <a:pt x="2544658" y="1225891"/>
                    <a:pt x="2298116" y="1225891"/>
                  </a:cubicBezTo>
                  <a:lnTo>
                    <a:pt x="802606" y="1225891"/>
                  </a:lnTo>
                  <a:cubicBezTo>
                    <a:pt x="556064" y="1225891"/>
                    <a:pt x="356203" y="1026030"/>
                    <a:pt x="356203" y="779488"/>
                  </a:cubicBezTo>
                  <a:cubicBezTo>
                    <a:pt x="356203" y="656217"/>
                    <a:pt x="406168" y="544616"/>
                    <a:pt x="486951" y="463834"/>
                  </a:cubicBezTo>
                  <a:close/>
                  <a:moveTo>
                    <a:pt x="0" y="779488"/>
                  </a:moveTo>
                  <a:lnTo>
                    <a:pt x="0" y="779489"/>
                  </a:lnTo>
                  <a:lnTo>
                    <a:pt x="0" y="779488"/>
                  </a:lnTo>
                  <a:close/>
                  <a:moveTo>
                    <a:pt x="228307" y="228307"/>
                  </a:moveTo>
                  <a:cubicBezTo>
                    <a:pt x="122512" y="334102"/>
                    <a:pt x="46987" y="470166"/>
                    <a:pt x="15836" y="622395"/>
                  </a:cubicBezTo>
                  <a:lnTo>
                    <a:pt x="0" y="779488"/>
                  </a:lnTo>
                  <a:lnTo>
                    <a:pt x="15836" y="936582"/>
                  </a:lnTo>
                  <a:cubicBezTo>
                    <a:pt x="88521" y="1291782"/>
                    <a:pt x="402802" y="1558977"/>
                    <a:pt x="779489" y="1558977"/>
                  </a:cubicBezTo>
                  <a:lnTo>
                    <a:pt x="2321233" y="1558978"/>
                  </a:lnTo>
                  <a:cubicBezTo>
                    <a:pt x="2751733" y="1558978"/>
                    <a:pt x="3100722" y="1209989"/>
                    <a:pt x="3100722" y="779489"/>
                  </a:cubicBezTo>
                  <a:lnTo>
                    <a:pt x="3100723" y="779489"/>
                  </a:lnTo>
                  <a:cubicBezTo>
                    <a:pt x="3100723" y="348989"/>
                    <a:pt x="2751734" y="0"/>
                    <a:pt x="2321234" y="0"/>
                  </a:cubicBezTo>
                  <a:lnTo>
                    <a:pt x="779489" y="0"/>
                  </a:lnTo>
                  <a:cubicBezTo>
                    <a:pt x="564239" y="0"/>
                    <a:pt x="369367" y="87247"/>
                    <a:pt x="228307" y="228307"/>
                  </a:cubicBezTo>
                  <a:close/>
                </a:path>
              </a:pathLst>
            </a:custGeom>
            <a:solidFill>
              <a:srgbClr val="2883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cs typeface="+mn-ea"/>
                <a:sym typeface="+mn-lt"/>
              </a:endParaRPr>
            </a:p>
          </p:txBody>
        </p:sp>
        <p:sp>
          <p:nvSpPr>
            <p:cNvPr id="14" name="Freeform: Shape 26"/>
            <p:cNvSpPr/>
            <p:nvPr/>
          </p:nvSpPr>
          <p:spPr>
            <a:xfrm rot="18900000" flipH="1">
              <a:off x="-1494941" y="-3004845"/>
              <a:ext cx="6279749" cy="3157325"/>
            </a:xfrm>
            <a:custGeom>
              <a:avLst/>
              <a:gdLst>
                <a:gd name="connsiteX0" fmla="*/ 486951 w 3100723"/>
                <a:gd name="connsiteY0" fmla="*/ 463834 h 1558978"/>
                <a:gd name="connsiteX1" fmla="*/ 802606 w 3100723"/>
                <a:gd name="connsiteY1" fmla="*/ 333085 h 1558978"/>
                <a:gd name="connsiteX2" fmla="*/ 2298116 w 3100723"/>
                <a:gd name="connsiteY2" fmla="*/ 333085 h 1558978"/>
                <a:gd name="connsiteX3" fmla="*/ 2744519 w 3100723"/>
                <a:gd name="connsiteY3" fmla="*/ 779488 h 1558978"/>
                <a:gd name="connsiteX4" fmla="*/ 2298116 w 3100723"/>
                <a:gd name="connsiteY4" fmla="*/ 1225891 h 1558978"/>
                <a:gd name="connsiteX5" fmla="*/ 802606 w 3100723"/>
                <a:gd name="connsiteY5" fmla="*/ 1225891 h 1558978"/>
                <a:gd name="connsiteX6" fmla="*/ 356203 w 3100723"/>
                <a:gd name="connsiteY6" fmla="*/ 779488 h 1558978"/>
                <a:gd name="connsiteX7" fmla="*/ 486951 w 3100723"/>
                <a:gd name="connsiteY7" fmla="*/ 463834 h 1558978"/>
                <a:gd name="connsiteX8" fmla="*/ 0 w 3100723"/>
                <a:gd name="connsiteY8" fmla="*/ 779488 h 1558978"/>
                <a:gd name="connsiteX9" fmla="*/ 0 w 3100723"/>
                <a:gd name="connsiteY9" fmla="*/ 779489 h 1558978"/>
                <a:gd name="connsiteX10" fmla="*/ 0 w 3100723"/>
                <a:gd name="connsiteY10" fmla="*/ 779488 h 1558978"/>
                <a:gd name="connsiteX11" fmla="*/ 228307 w 3100723"/>
                <a:gd name="connsiteY11" fmla="*/ 228307 h 1558978"/>
                <a:gd name="connsiteX12" fmla="*/ 15836 w 3100723"/>
                <a:gd name="connsiteY12" fmla="*/ 622395 h 1558978"/>
                <a:gd name="connsiteX13" fmla="*/ 0 w 3100723"/>
                <a:gd name="connsiteY13" fmla="*/ 779488 h 1558978"/>
                <a:gd name="connsiteX14" fmla="*/ 15836 w 3100723"/>
                <a:gd name="connsiteY14" fmla="*/ 936582 h 1558978"/>
                <a:gd name="connsiteX15" fmla="*/ 779489 w 3100723"/>
                <a:gd name="connsiteY15" fmla="*/ 1558977 h 1558978"/>
                <a:gd name="connsiteX16" fmla="*/ 2321233 w 3100723"/>
                <a:gd name="connsiteY16" fmla="*/ 1558978 h 1558978"/>
                <a:gd name="connsiteX17" fmla="*/ 3100722 w 3100723"/>
                <a:gd name="connsiteY17" fmla="*/ 779489 h 1558978"/>
                <a:gd name="connsiteX18" fmla="*/ 3100723 w 3100723"/>
                <a:gd name="connsiteY18" fmla="*/ 779489 h 1558978"/>
                <a:gd name="connsiteX19" fmla="*/ 2321234 w 3100723"/>
                <a:gd name="connsiteY19" fmla="*/ 0 h 1558978"/>
                <a:gd name="connsiteX20" fmla="*/ 779489 w 3100723"/>
                <a:gd name="connsiteY20" fmla="*/ 0 h 1558978"/>
                <a:gd name="connsiteX21" fmla="*/ 228307 w 3100723"/>
                <a:gd name="connsiteY21" fmla="*/ 228307 h 1558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100723" h="1558978">
                  <a:moveTo>
                    <a:pt x="486951" y="463834"/>
                  </a:moveTo>
                  <a:cubicBezTo>
                    <a:pt x="567734" y="383050"/>
                    <a:pt x="679335" y="333085"/>
                    <a:pt x="802606" y="333085"/>
                  </a:cubicBezTo>
                  <a:lnTo>
                    <a:pt x="2298116" y="333085"/>
                  </a:lnTo>
                  <a:cubicBezTo>
                    <a:pt x="2544658" y="333085"/>
                    <a:pt x="2744519" y="532946"/>
                    <a:pt x="2744519" y="779488"/>
                  </a:cubicBezTo>
                  <a:cubicBezTo>
                    <a:pt x="2744519" y="1026030"/>
                    <a:pt x="2544658" y="1225891"/>
                    <a:pt x="2298116" y="1225891"/>
                  </a:cubicBezTo>
                  <a:lnTo>
                    <a:pt x="802606" y="1225891"/>
                  </a:lnTo>
                  <a:cubicBezTo>
                    <a:pt x="556064" y="1225891"/>
                    <a:pt x="356203" y="1026030"/>
                    <a:pt x="356203" y="779488"/>
                  </a:cubicBezTo>
                  <a:cubicBezTo>
                    <a:pt x="356203" y="656217"/>
                    <a:pt x="406168" y="544616"/>
                    <a:pt x="486951" y="463834"/>
                  </a:cubicBezTo>
                  <a:close/>
                  <a:moveTo>
                    <a:pt x="0" y="779488"/>
                  </a:moveTo>
                  <a:lnTo>
                    <a:pt x="0" y="779489"/>
                  </a:lnTo>
                  <a:lnTo>
                    <a:pt x="0" y="779488"/>
                  </a:lnTo>
                  <a:close/>
                  <a:moveTo>
                    <a:pt x="228307" y="228307"/>
                  </a:moveTo>
                  <a:cubicBezTo>
                    <a:pt x="122512" y="334102"/>
                    <a:pt x="46987" y="470166"/>
                    <a:pt x="15836" y="622395"/>
                  </a:cubicBezTo>
                  <a:lnTo>
                    <a:pt x="0" y="779488"/>
                  </a:lnTo>
                  <a:lnTo>
                    <a:pt x="15836" y="936582"/>
                  </a:lnTo>
                  <a:cubicBezTo>
                    <a:pt x="88521" y="1291782"/>
                    <a:pt x="402802" y="1558977"/>
                    <a:pt x="779489" y="1558977"/>
                  </a:cubicBezTo>
                  <a:lnTo>
                    <a:pt x="2321233" y="1558978"/>
                  </a:lnTo>
                  <a:cubicBezTo>
                    <a:pt x="2751733" y="1558978"/>
                    <a:pt x="3100722" y="1209989"/>
                    <a:pt x="3100722" y="779489"/>
                  </a:cubicBezTo>
                  <a:lnTo>
                    <a:pt x="3100723" y="779489"/>
                  </a:lnTo>
                  <a:cubicBezTo>
                    <a:pt x="3100723" y="348989"/>
                    <a:pt x="2751734" y="0"/>
                    <a:pt x="2321234" y="0"/>
                  </a:cubicBezTo>
                  <a:lnTo>
                    <a:pt x="779489" y="0"/>
                  </a:lnTo>
                  <a:cubicBezTo>
                    <a:pt x="564239" y="0"/>
                    <a:pt x="369367" y="87247"/>
                    <a:pt x="228307" y="228307"/>
                  </a:cubicBezTo>
                  <a:close/>
                </a:path>
              </a:pathLst>
            </a:custGeom>
            <a:solidFill>
              <a:srgbClr val="2883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cs typeface="+mn-ea"/>
                <a:sym typeface="+mn-lt"/>
              </a:endParaRPr>
            </a:p>
          </p:txBody>
        </p:sp>
        <p:sp>
          <p:nvSpPr>
            <p:cNvPr id="15" name="PA-文本框 6"/>
            <p:cNvSpPr txBox="1"/>
            <p:nvPr>
              <p:custDataLst>
                <p:tags r:id="rId2"/>
              </p:custDataLst>
            </p:nvPr>
          </p:nvSpPr>
          <p:spPr>
            <a:xfrm>
              <a:off x="4016589" y="146961"/>
              <a:ext cx="264674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各操作的具体实现</a:t>
              </a:r>
              <a:endPara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46623" y="981075"/>
            <a:ext cx="8880264" cy="48952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-3841062" y="-2947327"/>
            <a:ext cx="22130139" cy="13123517"/>
            <a:chOff x="-3966084" y="-3004845"/>
            <a:chExt cx="22130139" cy="13123517"/>
          </a:xfrm>
        </p:grpSpPr>
        <p:sp>
          <p:nvSpPr>
            <p:cNvPr id="10" name="Rectangle: Rounded Corners 25"/>
            <p:cNvSpPr/>
            <p:nvPr/>
          </p:nvSpPr>
          <p:spPr>
            <a:xfrm rot="18900000" flipH="1">
              <a:off x="-3966084" y="7391920"/>
              <a:ext cx="6554870" cy="88139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>
                <a:cs typeface="+mn-ea"/>
                <a:sym typeface="+mn-lt"/>
              </a:endParaRPr>
            </a:p>
          </p:txBody>
        </p:sp>
        <p:sp>
          <p:nvSpPr>
            <p:cNvPr id="11" name="Rectangle: Rounded Corners 25"/>
            <p:cNvSpPr/>
            <p:nvPr/>
          </p:nvSpPr>
          <p:spPr>
            <a:xfrm rot="18900000" flipH="1">
              <a:off x="8914565" y="-1866880"/>
              <a:ext cx="6554870" cy="88139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>
                <a:cs typeface="+mn-ea"/>
                <a:sym typeface="+mn-lt"/>
              </a:endParaRPr>
            </a:p>
          </p:txBody>
        </p:sp>
        <p:sp>
          <p:nvSpPr>
            <p:cNvPr id="12" name="Rectangle: Rounded Corners 25"/>
            <p:cNvSpPr/>
            <p:nvPr/>
          </p:nvSpPr>
          <p:spPr>
            <a:xfrm rot="18900000" flipH="1">
              <a:off x="9878811" y="2540350"/>
              <a:ext cx="8285244" cy="88139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>
                <a:cs typeface="+mn-ea"/>
                <a:sym typeface="+mn-lt"/>
              </a:endParaRPr>
            </a:p>
          </p:txBody>
        </p:sp>
        <p:sp>
          <p:nvSpPr>
            <p:cNvPr id="13" name="Freeform: Shape 26"/>
            <p:cNvSpPr/>
            <p:nvPr/>
          </p:nvSpPr>
          <p:spPr>
            <a:xfrm rot="18900000" flipH="1">
              <a:off x="5715615" y="6961347"/>
              <a:ext cx="6279749" cy="3157325"/>
            </a:xfrm>
            <a:custGeom>
              <a:avLst/>
              <a:gdLst>
                <a:gd name="connsiteX0" fmla="*/ 486951 w 3100723"/>
                <a:gd name="connsiteY0" fmla="*/ 463834 h 1558978"/>
                <a:gd name="connsiteX1" fmla="*/ 802606 w 3100723"/>
                <a:gd name="connsiteY1" fmla="*/ 333085 h 1558978"/>
                <a:gd name="connsiteX2" fmla="*/ 2298116 w 3100723"/>
                <a:gd name="connsiteY2" fmla="*/ 333085 h 1558978"/>
                <a:gd name="connsiteX3" fmla="*/ 2744519 w 3100723"/>
                <a:gd name="connsiteY3" fmla="*/ 779488 h 1558978"/>
                <a:gd name="connsiteX4" fmla="*/ 2298116 w 3100723"/>
                <a:gd name="connsiteY4" fmla="*/ 1225891 h 1558978"/>
                <a:gd name="connsiteX5" fmla="*/ 802606 w 3100723"/>
                <a:gd name="connsiteY5" fmla="*/ 1225891 h 1558978"/>
                <a:gd name="connsiteX6" fmla="*/ 356203 w 3100723"/>
                <a:gd name="connsiteY6" fmla="*/ 779488 h 1558978"/>
                <a:gd name="connsiteX7" fmla="*/ 486951 w 3100723"/>
                <a:gd name="connsiteY7" fmla="*/ 463834 h 1558978"/>
                <a:gd name="connsiteX8" fmla="*/ 0 w 3100723"/>
                <a:gd name="connsiteY8" fmla="*/ 779488 h 1558978"/>
                <a:gd name="connsiteX9" fmla="*/ 0 w 3100723"/>
                <a:gd name="connsiteY9" fmla="*/ 779489 h 1558978"/>
                <a:gd name="connsiteX10" fmla="*/ 0 w 3100723"/>
                <a:gd name="connsiteY10" fmla="*/ 779488 h 1558978"/>
                <a:gd name="connsiteX11" fmla="*/ 228307 w 3100723"/>
                <a:gd name="connsiteY11" fmla="*/ 228307 h 1558978"/>
                <a:gd name="connsiteX12" fmla="*/ 15836 w 3100723"/>
                <a:gd name="connsiteY12" fmla="*/ 622395 h 1558978"/>
                <a:gd name="connsiteX13" fmla="*/ 0 w 3100723"/>
                <a:gd name="connsiteY13" fmla="*/ 779488 h 1558978"/>
                <a:gd name="connsiteX14" fmla="*/ 15836 w 3100723"/>
                <a:gd name="connsiteY14" fmla="*/ 936582 h 1558978"/>
                <a:gd name="connsiteX15" fmla="*/ 779489 w 3100723"/>
                <a:gd name="connsiteY15" fmla="*/ 1558977 h 1558978"/>
                <a:gd name="connsiteX16" fmla="*/ 2321233 w 3100723"/>
                <a:gd name="connsiteY16" fmla="*/ 1558978 h 1558978"/>
                <a:gd name="connsiteX17" fmla="*/ 3100722 w 3100723"/>
                <a:gd name="connsiteY17" fmla="*/ 779489 h 1558978"/>
                <a:gd name="connsiteX18" fmla="*/ 3100723 w 3100723"/>
                <a:gd name="connsiteY18" fmla="*/ 779489 h 1558978"/>
                <a:gd name="connsiteX19" fmla="*/ 2321234 w 3100723"/>
                <a:gd name="connsiteY19" fmla="*/ 0 h 1558978"/>
                <a:gd name="connsiteX20" fmla="*/ 779489 w 3100723"/>
                <a:gd name="connsiteY20" fmla="*/ 0 h 1558978"/>
                <a:gd name="connsiteX21" fmla="*/ 228307 w 3100723"/>
                <a:gd name="connsiteY21" fmla="*/ 228307 h 1558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100723" h="1558978">
                  <a:moveTo>
                    <a:pt x="486951" y="463834"/>
                  </a:moveTo>
                  <a:cubicBezTo>
                    <a:pt x="567734" y="383050"/>
                    <a:pt x="679335" y="333085"/>
                    <a:pt x="802606" y="333085"/>
                  </a:cubicBezTo>
                  <a:lnTo>
                    <a:pt x="2298116" y="333085"/>
                  </a:lnTo>
                  <a:cubicBezTo>
                    <a:pt x="2544658" y="333085"/>
                    <a:pt x="2744519" y="532946"/>
                    <a:pt x="2744519" y="779488"/>
                  </a:cubicBezTo>
                  <a:cubicBezTo>
                    <a:pt x="2744519" y="1026030"/>
                    <a:pt x="2544658" y="1225891"/>
                    <a:pt x="2298116" y="1225891"/>
                  </a:cubicBezTo>
                  <a:lnTo>
                    <a:pt x="802606" y="1225891"/>
                  </a:lnTo>
                  <a:cubicBezTo>
                    <a:pt x="556064" y="1225891"/>
                    <a:pt x="356203" y="1026030"/>
                    <a:pt x="356203" y="779488"/>
                  </a:cubicBezTo>
                  <a:cubicBezTo>
                    <a:pt x="356203" y="656217"/>
                    <a:pt x="406168" y="544616"/>
                    <a:pt x="486951" y="463834"/>
                  </a:cubicBezTo>
                  <a:close/>
                  <a:moveTo>
                    <a:pt x="0" y="779488"/>
                  </a:moveTo>
                  <a:lnTo>
                    <a:pt x="0" y="779489"/>
                  </a:lnTo>
                  <a:lnTo>
                    <a:pt x="0" y="779488"/>
                  </a:lnTo>
                  <a:close/>
                  <a:moveTo>
                    <a:pt x="228307" y="228307"/>
                  </a:moveTo>
                  <a:cubicBezTo>
                    <a:pt x="122512" y="334102"/>
                    <a:pt x="46987" y="470166"/>
                    <a:pt x="15836" y="622395"/>
                  </a:cubicBezTo>
                  <a:lnTo>
                    <a:pt x="0" y="779488"/>
                  </a:lnTo>
                  <a:lnTo>
                    <a:pt x="15836" y="936582"/>
                  </a:lnTo>
                  <a:cubicBezTo>
                    <a:pt x="88521" y="1291782"/>
                    <a:pt x="402802" y="1558977"/>
                    <a:pt x="779489" y="1558977"/>
                  </a:cubicBezTo>
                  <a:lnTo>
                    <a:pt x="2321233" y="1558978"/>
                  </a:lnTo>
                  <a:cubicBezTo>
                    <a:pt x="2751733" y="1558978"/>
                    <a:pt x="3100722" y="1209989"/>
                    <a:pt x="3100722" y="779489"/>
                  </a:cubicBezTo>
                  <a:lnTo>
                    <a:pt x="3100723" y="779489"/>
                  </a:lnTo>
                  <a:cubicBezTo>
                    <a:pt x="3100723" y="348989"/>
                    <a:pt x="2751734" y="0"/>
                    <a:pt x="2321234" y="0"/>
                  </a:cubicBezTo>
                  <a:lnTo>
                    <a:pt x="779489" y="0"/>
                  </a:lnTo>
                  <a:cubicBezTo>
                    <a:pt x="564239" y="0"/>
                    <a:pt x="369367" y="87247"/>
                    <a:pt x="228307" y="228307"/>
                  </a:cubicBezTo>
                  <a:close/>
                </a:path>
              </a:pathLst>
            </a:custGeom>
            <a:solidFill>
              <a:srgbClr val="2883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cs typeface="+mn-ea"/>
                <a:sym typeface="+mn-lt"/>
              </a:endParaRPr>
            </a:p>
          </p:txBody>
        </p:sp>
        <p:sp>
          <p:nvSpPr>
            <p:cNvPr id="14" name="Freeform: Shape 26"/>
            <p:cNvSpPr/>
            <p:nvPr/>
          </p:nvSpPr>
          <p:spPr>
            <a:xfrm rot="18900000" flipH="1">
              <a:off x="-1494941" y="-3004845"/>
              <a:ext cx="6279749" cy="3157325"/>
            </a:xfrm>
            <a:custGeom>
              <a:avLst/>
              <a:gdLst>
                <a:gd name="connsiteX0" fmla="*/ 486951 w 3100723"/>
                <a:gd name="connsiteY0" fmla="*/ 463834 h 1558978"/>
                <a:gd name="connsiteX1" fmla="*/ 802606 w 3100723"/>
                <a:gd name="connsiteY1" fmla="*/ 333085 h 1558978"/>
                <a:gd name="connsiteX2" fmla="*/ 2298116 w 3100723"/>
                <a:gd name="connsiteY2" fmla="*/ 333085 h 1558978"/>
                <a:gd name="connsiteX3" fmla="*/ 2744519 w 3100723"/>
                <a:gd name="connsiteY3" fmla="*/ 779488 h 1558978"/>
                <a:gd name="connsiteX4" fmla="*/ 2298116 w 3100723"/>
                <a:gd name="connsiteY4" fmla="*/ 1225891 h 1558978"/>
                <a:gd name="connsiteX5" fmla="*/ 802606 w 3100723"/>
                <a:gd name="connsiteY5" fmla="*/ 1225891 h 1558978"/>
                <a:gd name="connsiteX6" fmla="*/ 356203 w 3100723"/>
                <a:gd name="connsiteY6" fmla="*/ 779488 h 1558978"/>
                <a:gd name="connsiteX7" fmla="*/ 486951 w 3100723"/>
                <a:gd name="connsiteY7" fmla="*/ 463834 h 1558978"/>
                <a:gd name="connsiteX8" fmla="*/ 0 w 3100723"/>
                <a:gd name="connsiteY8" fmla="*/ 779488 h 1558978"/>
                <a:gd name="connsiteX9" fmla="*/ 0 w 3100723"/>
                <a:gd name="connsiteY9" fmla="*/ 779489 h 1558978"/>
                <a:gd name="connsiteX10" fmla="*/ 0 w 3100723"/>
                <a:gd name="connsiteY10" fmla="*/ 779488 h 1558978"/>
                <a:gd name="connsiteX11" fmla="*/ 228307 w 3100723"/>
                <a:gd name="connsiteY11" fmla="*/ 228307 h 1558978"/>
                <a:gd name="connsiteX12" fmla="*/ 15836 w 3100723"/>
                <a:gd name="connsiteY12" fmla="*/ 622395 h 1558978"/>
                <a:gd name="connsiteX13" fmla="*/ 0 w 3100723"/>
                <a:gd name="connsiteY13" fmla="*/ 779488 h 1558978"/>
                <a:gd name="connsiteX14" fmla="*/ 15836 w 3100723"/>
                <a:gd name="connsiteY14" fmla="*/ 936582 h 1558978"/>
                <a:gd name="connsiteX15" fmla="*/ 779489 w 3100723"/>
                <a:gd name="connsiteY15" fmla="*/ 1558977 h 1558978"/>
                <a:gd name="connsiteX16" fmla="*/ 2321233 w 3100723"/>
                <a:gd name="connsiteY16" fmla="*/ 1558978 h 1558978"/>
                <a:gd name="connsiteX17" fmla="*/ 3100722 w 3100723"/>
                <a:gd name="connsiteY17" fmla="*/ 779489 h 1558978"/>
                <a:gd name="connsiteX18" fmla="*/ 3100723 w 3100723"/>
                <a:gd name="connsiteY18" fmla="*/ 779489 h 1558978"/>
                <a:gd name="connsiteX19" fmla="*/ 2321234 w 3100723"/>
                <a:gd name="connsiteY19" fmla="*/ 0 h 1558978"/>
                <a:gd name="connsiteX20" fmla="*/ 779489 w 3100723"/>
                <a:gd name="connsiteY20" fmla="*/ 0 h 1558978"/>
                <a:gd name="connsiteX21" fmla="*/ 228307 w 3100723"/>
                <a:gd name="connsiteY21" fmla="*/ 228307 h 1558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100723" h="1558978">
                  <a:moveTo>
                    <a:pt x="486951" y="463834"/>
                  </a:moveTo>
                  <a:cubicBezTo>
                    <a:pt x="567734" y="383050"/>
                    <a:pt x="679335" y="333085"/>
                    <a:pt x="802606" y="333085"/>
                  </a:cubicBezTo>
                  <a:lnTo>
                    <a:pt x="2298116" y="333085"/>
                  </a:lnTo>
                  <a:cubicBezTo>
                    <a:pt x="2544658" y="333085"/>
                    <a:pt x="2744519" y="532946"/>
                    <a:pt x="2744519" y="779488"/>
                  </a:cubicBezTo>
                  <a:cubicBezTo>
                    <a:pt x="2744519" y="1026030"/>
                    <a:pt x="2544658" y="1225891"/>
                    <a:pt x="2298116" y="1225891"/>
                  </a:cubicBezTo>
                  <a:lnTo>
                    <a:pt x="802606" y="1225891"/>
                  </a:lnTo>
                  <a:cubicBezTo>
                    <a:pt x="556064" y="1225891"/>
                    <a:pt x="356203" y="1026030"/>
                    <a:pt x="356203" y="779488"/>
                  </a:cubicBezTo>
                  <a:cubicBezTo>
                    <a:pt x="356203" y="656217"/>
                    <a:pt x="406168" y="544616"/>
                    <a:pt x="486951" y="463834"/>
                  </a:cubicBezTo>
                  <a:close/>
                  <a:moveTo>
                    <a:pt x="0" y="779488"/>
                  </a:moveTo>
                  <a:lnTo>
                    <a:pt x="0" y="779489"/>
                  </a:lnTo>
                  <a:lnTo>
                    <a:pt x="0" y="779488"/>
                  </a:lnTo>
                  <a:close/>
                  <a:moveTo>
                    <a:pt x="228307" y="228307"/>
                  </a:moveTo>
                  <a:cubicBezTo>
                    <a:pt x="122512" y="334102"/>
                    <a:pt x="46987" y="470166"/>
                    <a:pt x="15836" y="622395"/>
                  </a:cubicBezTo>
                  <a:lnTo>
                    <a:pt x="0" y="779488"/>
                  </a:lnTo>
                  <a:lnTo>
                    <a:pt x="15836" y="936582"/>
                  </a:lnTo>
                  <a:cubicBezTo>
                    <a:pt x="88521" y="1291782"/>
                    <a:pt x="402802" y="1558977"/>
                    <a:pt x="779489" y="1558977"/>
                  </a:cubicBezTo>
                  <a:lnTo>
                    <a:pt x="2321233" y="1558978"/>
                  </a:lnTo>
                  <a:cubicBezTo>
                    <a:pt x="2751733" y="1558978"/>
                    <a:pt x="3100722" y="1209989"/>
                    <a:pt x="3100722" y="779489"/>
                  </a:cubicBezTo>
                  <a:lnTo>
                    <a:pt x="3100723" y="779489"/>
                  </a:lnTo>
                  <a:cubicBezTo>
                    <a:pt x="3100723" y="348989"/>
                    <a:pt x="2751734" y="0"/>
                    <a:pt x="2321234" y="0"/>
                  </a:cubicBezTo>
                  <a:lnTo>
                    <a:pt x="779489" y="0"/>
                  </a:lnTo>
                  <a:cubicBezTo>
                    <a:pt x="564239" y="0"/>
                    <a:pt x="369367" y="87247"/>
                    <a:pt x="228307" y="228307"/>
                  </a:cubicBezTo>
                  <a:close/>
                </a:path>
              </a:pathLst>
            </a:custGeom>
            <a:solidFill>
              <a:srgbClr val="2883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cs typeface="+mn-ea"/>
                <a:sym typeface="+mn-lt"/>
              </a:endParaRPr>
            </a:p>
          </p:txBody>
        </p:sp>
        <p:sp>
          <p:nvSpPr>
            <p:cNvPr id="15" name="PA-文本框 6"/>
            <p:cNvSpPr txBox="1"/>
            <p:nvPr>
              <p:custDataLst>
                <p:tags r:id="rId2"/>
              </p:custDataLst>
            </p:nvPr>
          </p:nvSpPr>
          <p:spPr>
            <a:xfrm>
              <a:off x="4016589" y="146961"/>
              <a:ext cx="264674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各操作的具体实现</a:t>
              </a:r>
              <a:endPara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1479" y="1189355"/>
            <a:ext cx="9274971" cy="49015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Rounded Corners 25"/>
          <p:cNvSpPr/>
          <p:nvPr/>
        </p:nvSpPr>
        <p:spPr>
          <a:xfrm rot="18900000" flipH="1">
            <a:off x="8878614" y="3620182"/>
            <a:ext cx="8285244" cy="881396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>
              <a:cs typeface="+mn-ea"/>
              <a:sym typeface="+mn-lt"/>
            </a:endParaRPr>
          </a:p>
        </p:txBody>
      </p:sp>
      <p:sp>
        <p:nvSpPr>
          <p:cNvPr id="8" name="Rectangle: Rounded Corners 25"/>
          <p:cNvSpPr/>
          <p:nvPr/>
        </p:nvSpPr>
        <p:spPr>
          <a:xfrm rot="18900000" flipH="1">
            <a:off x="-1967865" y="1127778"/>
            <a:ext cx="6554870" cy="881396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>
              <a:cs typeface="+mn-ea"/>
              <a:sym typeface="+mn-lt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6243918" y="2324100"/>
            <a:ext cx="1066800" cy="3429000"/>
          </a:xfrm>
          <a:prstGeom prst="rect">
            <a:avLst/>
          </a:prstGeom>
          <a:solidFill>
            <a:srgbClr val="2883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728662" y="890588"/>
            <a:ext cx="314325" cy="314325"/>
          </a:xfrm>
          <a:prstGeom prst="ellipse">
            <a:avLst/>
          </a:prstGeom>
          <a:solidFill>
            <a:srgbClr val="2883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244122" y="727859"/>
            <a:ext cx="35922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后端结构</a:t>
            </a:r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7" name="TextBox 9"/>
          <p:cNvSpPr txBox="1"/>
          <p:nvPr/>
        </p:nvSpPr>
        <p:spPr>
          <a:xfrm>
            <a:off x="8069315" y="2770647"/>
            <a:ext cx="3604525" cy="166321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defTabSz="457200">
              <a:lnSpc>
                <a:spcPct val="130000"/>
              </a:lnSpc>
              <a:defRPr sz="1200">
                <a:solidFill>
                  <a:schemeClr val="bg1">
                    <a:lumMod val="50000"/>
                  </a:schemeClr>
                </a:solidFill>
                <a:latin typeface="Source Han Sans CN Normal" panose="020B0400000000000000" pitchFamily="34" charset="-128"/>
                <a:ea typeface="Source Han Sans CN Normal" panose="020B0400000000000000" pitchFamily="34" charset="-128"/>
              </a:defRPr>
            </a:lvl1pPr>
          </a:lstStyle>
          <a:p>
            <a:r>
              <a:rPr lang="en-US" altLang="zh-CN" sz="1600" dirty="0">
                <a:latin typeface="+mn-lt"/>
                <a:ea typeface="+mn-ea"/>
                <a:cs typeface="+mn-ea"/>
                <a:sym typeface="+mn-lt"/>
              </a:rPr>
              <a:t>Controller</a:t>
            </a:r>
            <a:r>
              <a:rPr lang="zh-CN" altLang="en-US" sz="1600" dirty="0">
                <a:latin typeface="+mn-lt"/>
                <a:ea typeface="+mn-ea"/>
                <a:cs typeface="+mn-ea"/>
                <a:sym typeface="+mn-lt"/>
              </a:rPr>
              <a:t>包下为各控制类</a:t>
            </a:r>
            <a:endParaRPr lang="en-US" altLang="zh-CN" sz="1600" dirty="0">
              <a:latin typeface="+mn-lt"/>
              <a:ea typeface="+mn-ea"/>
              <a:cs typeface="+mn-ea"/>
              <a:sym typeface="+mn-lt"/>
            </a:endParaRPr>
          </a:p>
          <a:p>
            <a:r>
              <a:rPr lang="en-US" altLang="zh-CN" sz="1600" dirty="0">
                <a:latin typeface="+mn-lt"/>
                <a:ea typeface="+mn-ea"/>
                <a:cs typeface="+mn-ea"/>
                <a:sym typeface="+mn-lt"/>
              </a:rPr>
              <a:t>Domain</a:t>
            </a:r>
            <a:r>
              <a:rPr lang="zh-CN" altLang="en-US" sz="1600" dirty="0">
                <a:latin typeface="+mn-lt"/>
                <a:ea typeface="+mn-ea"/>
                <a:cs typeface="+mn-ea"/>
                <a:sym typeface="+mn-lt"/>
              </a:rPr>
              <a:t>包下为实体类</a:t>
            </a:r>
            <a:endParaRPr lang="en-US" altLang="zh-CN" sz="1600" dirty="0">
              <a:latin typeface="+mn-lt"/>
              <a:ea typeface="+mn-ea"/>
              <a:cs typeface="+mn-ea"/>
              <a:sym typeface="+mn-lt"/>
            </a:endParaRPr>
          </a:p>
          <a:p>
            <a:r>
              <a:rPr lang="en-US" altLang="zh-CN" sz="1600" dirty="0">
                <a:latin typeface="+mn-lt"/>
                <a:ea typeface="+mn-ea"/>
                <a:cs typeface="+mn-ea"/>
                <a:sym typeface="+mn-lt"/>
              </a:rPr>
              <a:t>Mapper</a:t>
            </a:r>
            <a:r>
              <a:rPr lang="zh-CN" altLang="en-US" sz="1600" dirty="0">
                <a:latin typeface="+mn-lt"/>
                <a:ea typeface="+mn-ea"/>
                <a:cs typeface="+mn-ea"/>
                <a:sym typeface="+mn-lt"/>
              </a:rPr>
              <a:t>包下为实现数据库操作的</a:t>
            </a:r>
            <a:r>
              <a:rPr lang="en-US" altLang="zh-CN" sz="1600" dirty="0">
                <a:latin typeface="+mn-lt"/>
                <a:ea typeface="+mn-ea"/>
                <a:cs typeface="+mn-ea"/>
                <a:sym typeface="+mn-lt"/>
              </a:rPr>
              <a:t>mapper</a:t>
            </a:r>
          </a:p>
          <a:p>
            <a:r>
              <a:rPr lang="en-US" altLang="zh-CN" sz="1600" dirty="0">
                <a:latin typeface="+mn-lt"/>
                <a:ea typeface="+mn-ea"/>
                <a:cs typeface="+mn-ea"/>
                <a:sym typeface="+mn-lt"/>
              </a:rPr>
              <a:t>Service</a:t>
            </a:r>
            <a:r>
              <a:rPr lang="zh-CN" altLang="en-US" sz="1600" dirty="0">
                <a:latin typeface="+mn-lt"/>
                <a:ea typeface="+mn-ea"/>
                <a:cs typeface="+mn-ea"/>
                <a:sym typeface="+mn-lt"/>
              </a:rPr>
              <a:t>包下为各操作的接口与实现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8860" y="0"/>
            <a:ext cx="4899546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983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" presetClass="entr" presetSubtype="3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3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  <p:bldP spid="8" grpId="0" bldLvl="0" animBg="1"/>
      <p:bldP spid="6" grpId="0"/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Rounded Corners 25"/>
          <p:cNvSpPr/>
          <p:nvPr/>
        </p:nvSpPr>
        <p:spPr>
          <a:xfrm rot="18900000" flipH="1">
            <a:off x="8878614" y="3620182"/>
            <a:ext cx="8285244" cy="881396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>
              <a:cs typeface="+mn-ea"/>
              <a:sym typeface="+mn-lt"/>
            </a:endParaRPr>
          </a:p>
        </p:txBody>
      </p:sp>
      <p:sp>
        <p:nvSpPr>
          <p:cNvPr id="8" name="Rectangle: Rounded Corners 25"/>
          <p:cNvSpPr/>
          <p:nvPr/>
        </p:nvSpPr>
        <p:spPr>
          <a:xfrm rot="18900000" flipH="1">
            <a:off x="-1967865" y="1127778"/>
            <a:ext cx="6554870" cy="881396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>
              <a:cs typeface="+mn-ea"/>
              <a:sym typeface="+mn-lt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6243918" y="2324100"/>
            <a:ext cx="1066800" cy="3429000"/>
          </a:xfrm>
          <a:prstGeom prst="rect">
            <a:avLst/>
          </a:prstGeom>
          <a:solidFill>
            <a:srgbClr val="2883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728662" y="890588"/>
            <a:ext cx="314325" cy="314325"/>
          </a:xfrm>
          <a:prstGeom prst="ellipse">
            <a:avLst/>
          </a:prstGeom>
          <a:solidFill>
            <a:srgbClr val="2883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244122" y="727859"/>
            <a:ext cx="35922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后端结构</a:t>
            </a:r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7" name="TextBox 9"/>
          <p:cNvSpPr txBox="1"/>
          <p:nvPr/>
        </p:nvSpPr>
        <p:spPr>
          <a:xfrm>
            <a:off x="8069315" y="2770647"/>
            <a:ext cx="3604525" cy="166321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defTabSz="457200">
              <a:lnSpc>
                <a:spcPct val="130000"/>
              </a:lnSpc>
              <a:defRPr sz="1200">
                <a:solidFill>
                  <a:schemeClr val="bg1">
                    <a:lumMod val="50000"/>
                  </a:schemeClr>
                </a:solidFill>
                <a:latin typeface="Source Han Sans CN Normal" panose="020B0400000000000000" pitchFamily="34" charset="-128"/>
                <a:ea typeface="Source Han Sans CN Normal" panose="020B0400000000000000" pitchFamily="34" charset="-128"/>
              </a:defRPr>
            </a:lvl1pPr>
          </a:lstStyle>
          <a:p>
            <a:r>
              <a:rPr lang="en-US" altLang="zh-CN" sz="1600" dirty="0">
                <a:latin typeface="+mn-lt"/>
                <a:ea typeface="+mn-ea"/>
                <a:cs typeface="+mn-ea"/>
                <a:sym typeface="+mn-lt"/>
              </a:rPr>
              <a:t>Controller</a:t>
            </a:r>
            <a:r>
              <a:rPr lang="zh-CN" altLang="en-US" sz="1600" dirty="0">
                <a:latin typeface="+mn-lt"/>
                <a:ea typeface="+mn-ea"/>
                <a:cs typeface="+mn-ea"/>
                <a:sym typeface="+mn-lt"/>
              </a:rPr>
              <a:t>包下为各控制类</a:t>
            </a:r>
            <a:endParaRPr lang="en-US" altLang="zh-CN" sz="1600" dirty="0">
              <a:latin typeface="+mn-lt"/>
              <a:ea typeface="+mn-ea"/>
              <a:cs typeface="+mn-ea"/>
              <a:sym typeface="+mn-lt"/>
            </a:endParaRPr>
          </a:p>
          <a:p>
            <a:r>
              <a:rPr lang="en-US" altLang="zh-CN" sz="1600" dirty="0">
                <a:latin typeface="+mn-lt"/>
                <a:ea typeface="+mn-ea"/>
                <a:cs typeface="+mn-ea"/>
                <a:sym typeface="+mn-lt"/>
              </a:rPr>
              <a:t>Domain</a:t>
            </a:r>
            <a:r>
              <a:rPr lang="zh-CN" altLang="en-US" sz="1600" dirty="0">
                <a:latin typeface="+mn-lt"/>
                <a:ea typeface="+mn-ea"/>
                <a:cs typeface="+mn-ea"/>
                <a:sym typeface="+mn-lt"/>
              </a:rPr>
              <a:t>包下为实体类</a:t>
            </a:r>
            <a:endParaRPr lang="en-US" altLang="zh-CN" sz="1600" dirty="0">
              <a:latin typeface="+mn-lt"/>
              <a:ea typeface="+mn-ea"/>
              <a:cs typeface="+mn-ea"/>
              <a:sym typeface="+mn-lt"/>
            </a:endParaRPr>
          </a:p>
          <a:p>
            <a:r>
              <a:rPr lang="en-US" altLang="zh-CN" sz="1600" dirty="0">
                <a:latin typeface="+mn-lt"/>
                <a:ea typeface="+mn-ea"/>
                <a:cs typeface="+mn-ea"/>
                <a:sym typeface="+mn-lt"/>
              </a:rPr>
              <a:t>Mapper</a:t>
            </a:r>
            <a:r>
              <a:rPr lang="zh-CN" altLang="en-US" sz="1600" dirty="0">
                <a:latin typeface="+mn-lt"/>
                <a:ea typeface="+mn-ea"/>
                <a:cs typeface="+mn-ea"/>
                <a:sym typeface="+mn-lt"/>
              </a:rPr>
              <a:t>包下为实现数据库操作的</a:t>
            </a:r>
            <a:r>
              <a:rPr lang="en-US" altLang="zh-CN" sz="1600" dirty="0">
                <a:latin typeface="+mn-lt"/>
                <a:ea typeface="+mn-ea"/>
                <a:cs typeface="+mn-ea"/>
                <a:sym typeface="+mn-lt"/>
              </a:rPr>
              <a:t>mapper</a:t>
            </a:r>
          </a:p>
          <a:p>
            <a:r>
              <a:rPr lang="en-US" altLang="zh-CN" sz="1600" dirty="0">
                <a:latin typeface="+mn-lt"/>
                <a:ea typeface="+mn-ea"/>
                <a:cs typeface="+mn-ea"/>
                <a:sym typeface="+mn-lt"/>
              </a:rPr>
              <a:t>Service</a:t>
            </a:r>
            <a:r>
              <a:rPr lang="zh-CN" altLang="en-US" sz="1600" dirty="0">
                <a:latin typeface="+mn-lt"/>
                <a:ea typeface="+mn-ea"/>
                <a:cs typeface="+mn-ea"/>
                <a:sym typeface="+mn-lt"/>
              </a:rPr>
              <a:t>包下为各操作的接口与实现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8860" y="0"/>
            <a:ext cx="4899546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983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" presetClass="entr" presetSubtype="3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3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  <p:bldP spid="8" grpId="0" bldLvl="0" animBg="1"/>
      <p:bldP spid="6" grpId="0"/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3"/>
          <p:cNvSpPr/>
          <p:nvPr/>
        </p:nvSpPr>
        <p:spPr>
          <a:xfrm rot="18900000" flipH="1">
            <a:off x="-3823760" y="2080053"/>
            <a:ext cx="8068235" cy="2697893"/>
          </a:xfrm>
          <a:prstGeom prst="roundRect">
            <a:avLst>
              <a:gd name="adj" fmla="val 50000"/>
            </a:avLst>
          </a:prstGeom>
          <a:solidFill>
            <a:srgbClr val="2883B0"/>
          </a:solidFill>
          <a:ln>
            <a:noFill/>
          </a:ln>
          <a:effectLst>
            <a:outerShdw blurRad="381000" dist="63500" dir="18900000" algn="b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cs typeface="+mn-ea"/>
              <a:sym typeface="+mn-lt"/>
            </a:endParaRPr>
          </a:p>
        </p:txBody>
      </p:sp>
      <p:sp>
        <p:nvSpPr>
          <p:cNvPr id="3" name="TextBox 6"/>
          <p:cNvSpPr txBox="1"/>
          <p:nvPr/>
        </p:nvSpPr>
        <p:spPr>
          <a:xfrm>
            <a:off x="693577" y="1201181"/>
            <a:ext cx="297230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控制类</a:t>
            </a:r>
            <a:endParaRPr lang="en-US" altLang="zh-CN" sz="2800" b="1" dirty="0">
              <a:solidFill>
                <a:schemeClr val="bg1">
                  <a:lumMod val="95000"/>
                </a:schemeClr>
              </a:solidFill>
              <a:cs typeface="+mn-ea"/>
              <a:sym typeface="+mn-lt"/>
            </a:endParaRPr>
          </a:p>
          <a:p>
            <a:r>
              <a:rPr lang="en-US" altLang="zh-CN" sz="2800" b="1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Controller </a:t>
            </a:r>
            <a:endParaRPr lang="en-US" sz="2800" b="1" dirty="0">
              <a:solidFill>
                <a:schemeClr val="bg1">
                  <a:lumMod val="8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29906" y="3214045"/>
            <a:ext cx="399367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DocumentController</a:t>
            </a:r>
          </a:p>
          <a:p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中定义了全部的文档操作接口</a:t>
            </a:r>
            <a:endParaRPr lang="en-US" sz="2800" b="1" dirty="0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1704320" y="0"/>
            <a:ext cx="487680" cy="6858001"/>
          </a:xfrm>
          <a:prstGeom prst="rect">
            <a:avLst/>
          </a:prstGeom>
          <a:solidFill>
            <a:srgbClr val="2883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8081" y="1"/>
            <a:ext cx="4980342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250"/>
                            </p:stCondLst>
                            <p:childTnLst>
                              <p:par>
                                <p:cTn id="1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250"/>
                            </p:stCondLst>
                            <p:childTnLst>
                              <p:par>
                                <p:cTn id="14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3" grpId="0"/>
      <p:bldP spid="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-3966084" y="-3004845"/>
            <a:ext cx="22130139" cy="13123517"/>
            <a:chOff x="-3966084" y="-3004845"/>
            <a:chExt cx="22130139" cy="13123517"/>
          </a:xfrm>
        </p:grpSpPr>
        <p:sp>
          <p:nvSpPr>
            <p:cNvPr id="10" name="Rectangle: Rounded Corners 25"/>
            <p:cNvSpPr/>
            <p:nvPr/>
          </p:nvSpPr>
          <p:spPr>
            <a:xfrm rot="18900000" flipH="1">
              <a:off x="-3966084" y="7391920"/>
              <a:ext cx="6554870" cy="88139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>
                <a:cs typeface="+mn-ea"/>
                <a:sym typeface="+mn-lt"/>
              </a:endParaRPr>
            </a:p>
          </p:txBody>
        </p:sp>
        <p:sp>
          <p:nvSpPr>
            <p:cNvPr id="11" name="Rectangle: Rounded Corners 25"/>
            <p:cNvSpPr/>
            <p:nvPr/>
          </p:nvSpPr>
          <p:spPr>
            <a:xfrm rot="18900000" flipH="1">
              <a:off x="8914565" y="-1866880"/>
              <a:ext cx="6554870" cy="88139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>
                <a:cs typeface="+mn-ea"/>
                <a:sym typeface="+mn-lt"/>
              </a:endParaRPr>
            </a:p>
          </p:txBody>
        </p:sp>
        <p:sp>
          <p:nvSpPr>
            <p:cNvPr id="12" name="Rectangle: Rounded Corners 25"/>
            <p:cNvSpPr/>
            <p:nvPr/>
          </p:nvSpPr>
          <p:spPr>
            <a:xfrm rot="18900000" flipH="1">
              <a:off x="9878811" y="2540350"/>
              <a:ext cx="8285244" cy="88139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>
                <a:cs typeface="+mn-ea"/>
                <a:sym typeface="+mn-lt"/>
              </a:endParaRPr>
            </a:p>
          </p:txBody>
        </p:sp>
        <p:sp>
          <p:nvSpPr>
            <p:cNvPr id="13" name="Freeform: Shape 26"/>
            <p:cNvSpPr/>
            <p:nvPr/>
          </p:nvSpPr>
          <p:spPr>
            <a:xfrm rot="18900000" flipH="1">
              <a:off x="5715615" y="6961347"/>
              <a:ext cx="6279749" cy="3157325"/>
            </a:xfrm>
            <a:custGeom>
              <a:avLst/>
              <a:gdLst>
                <a:gd name="connsiteX0" fmla="*/ 486951 w 3100723"/>
                <a:gd name="connsiteY0" fmla="*/ 463834 h 1558978"/>
                <a:gd name="connsiteX1" fmla="*/ 802606 w 3100723"/>
                <a:gd name="connsiteY1" fmla="*/ 333085 h 1558978"/>
                <a:gd name="connsiteX2" fmla="*/ 2298116 w 3100723"/>
                <a:gd name="connsiteY2" fmla="*/ 333085 h 1558978"/>
                <a:gd name="connsiteX3" fmla="*/ 2744519 w 3100723"/>
                <a:gd name="connsiteY3" fmla="*/ 779488 h 1558978"/>
                <a:gd name="connsiteX4" fmla="*/ 2298116 w 3100723"/>
                <a:gd name="connsiteY4" fmla="*/ 1225891 h 1558978"/>
                <a:gd name="connsiteX5" fmla="*/ 802606 w 3100723"/>
                <a:gd name="connsiteY5" fmla="*/ 1225891 h 1558978"/>
                <a:gd name="connsiteX6" fmla="*/ 356203 w 3100723"/>
                <a:gd name="connsiteY6" fmla="*/ 779488 h 1558978"/>
                <a:gd name="connsiteX7" fmla="*/ 486951 w 3100723"/>
                <a:gd name="connsiteY7" fmla="*/ 463834 h 1558978"/>
                <a:gd name="connsiteX8" fmla="*/ 0 w 3100723"/>
                <a:gd name="connsiteY8" fmla="*/ 779488 h 1558978"/>
                <a:gd name="connsiteX9" fmla="*/ 0 w 3100723"/>
                <a:gd name="connsiteY9" fmla="*/ 779489 h 1558978"/>
                <a:gd name="connsiteX10" fmla="*/ 0 w 3100723"/>
                <a:gd name="connsiteY10" fmla="*/ 779488 h 1558978"/>
                <a:gd name="connsiteX11" fmla="*/ 228307 w 3100723"/>
                <a:gd name="connsiteY11" fmla="*/ 228307 h 1558978"/>
                <a:gd name="connsiteX12" fmla="*/ 15836 w 3100723"/>
                <a:gd name="connsiteY12" fmla="*/ 622395 h 1558978"/>
                <a:gd name="connsiteX13" fmla="*/ 0 w 3100723"/>
                <a:gd name="connsiteY13" fmla="*/ 779488 h 1558978"/>
                <a:gd name="connsiteX14" fmla="*/ 15836 w 3100723"/>
                <a:gd name="connsiteY14" fmla="*/ 936582 h 1558978"/>
                <a:gd name="connsiteX15" fmla="*/ 779489 w 3100723"/>
                <a:gd name="connsiteY15" fmla="*/ 1558977 h 1558978"/>
                <a:gd name="connsiteX16" fmla="*/ 2321233 w 3100723"/>
                <a:gd name="connsiteY16" fmla="*/ 1558978 h 1558978"/>
                <a:gd name="connsiteX17" fmla="*/ 3100722 w 3100723"/>
                <a:gd name="connsiteY17" fmla="*/ 779489 h 1558978"/>
                <a:gd name="connsiteX18" fmla="*/ 3100723 w 3100723"/>
                <a:gd name="connsiteY18" fmla="*/ 779489 h 1558978"/>
                <a:gd name="connsiteX19" fmla="*/ 2321234 w 3100723"/>
                <a:gd name="connsiteY19" fmla="*/ 0 h 1558978"/>
                <a:gd name="connsiteX20" fmla="*/ 779489 w 3100723"/>
                <a:gd name="connsiteY20" fmla="*/ 0 h 1558978"/>
                <a:gd name="connsiteX21" fmla="*/ 228307 w 3100723"/>
                <a:gd name="connsiteY21" fmla="*/ 228307 h 1558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100723" h="1558978">
                  <a:moveTo>
                    <a:pt x="486951" y="463834"/>
                  </a:moveTo>
                  <a:cubicBezTo>
                    <a:pt x="567734" y="383050"/>
                    <a:pt x="679335" y="333085"/>
                    <a:pt x="802606" y="333085"/>
                  </a:cubicBezTo>
                  <a:lnTo>
                    <a:pt x="2298116" y="333085"/>
                  </a:lnTo>
                  <a:cubicBezTo>
                    <a:pt x="2544658" y="333085"/>
                    <a:pt x="2744519" y="532946"/>
                    <a:pt x="2744519" y="779488"/>
                  </a:cubicBezTo>
                  <a:cubicBezTo>
                    <a:pt x="2744519" y="1026030"/>
                    <a:pt x="2544658" y="1225891"/>
                    <a:pt x="2298116" y="1225891"/>
                  </a:cubicBezTo>
                  <a:lnTo>
                    <a:pt x="802606" y="1225891"/>
                  </a:lnTo>
                  <a:cubicBezTo>
                    <a:pt x="556064" y="1225891"/>
                    <a:pt x="356203" y="1026030"/>
                    <a:pt x="356203" y="779488"/>
                  </a:cubicBezTo>
                  <a:cubicBezTo>
                    <a:pt x="356203" y="656217"/>
                    <a:pt x="406168" y="544616"/>
                    <a:pt x="486951" y="463834"/>
                  </a:cubicBezTo>
                  <a:close/>
                  <a:moveTo>
                    <a:pt x="0" y="779488"/>
                  </a:moveTo>
                  <a:lnTo>
                    <a:pt x="0" y="779489"/>
                  </a:lnTo>
                  <a:lnTo>
                    <a:pt x="0" y="779488"/>
                  </a:lnTo>
                  <a:close/>
                  <a:moveTo>
                    <a:pt x="228307" y="228307"/>
                  </a:moveTo>
                  <a:cubicBezTo>
                    <a:pt x="122512" y="334102"/>
                    <a:pt x="46987" y="470166"/>
                    <a:pt x="15836" y="622395"/>
                  </a:cubicBezTo>
                  <a:lnTo>
                    <a:pt x="0" y="779488"/>
                  </a:lnTo>
                  <a:lnTo>
                    <a:pt x="15836" y="936582"/>
                  </a:lnTo>
                  <a:cubicBezTo>
                    <a:pt x="88521" y="1291782"/>
                    <a:pt x="402802" y="1558977"/>
                    <a:pt x="779489" y="1558977"/>
                  </a:cubicBezTo>
                  <a:lnTo>
                    <a:pt x="2321233" y="1558978"/>
                  </a:lnTo>
                  <a:cubicBezTo>
                    <a:pt x="2751733" y="1558978"/>
                    <a:pt x="3100722" y="1209989"/>
                    <a:pt x="3100722" y="779489"/>
                  </a:cubicBezTo>
                  <a:lnTo>
                    <a:pt x="3100723" y="779489"/>
                  </a:lnTo>
                  <a:cubicBezTo>
                    <a:pt x="3100723" y="348989"/>
                    <a:pt x="2751734" y="0"/>
                    <a:pt x="2321234" y="0"/>
                  </a:cubicBezTo>
                  <a:lnTo>
                    <a:pt x="779489" y="0"/>
                  </a:lnTo>
                  <a:cubicBezTo>
                    <a:pt x="564239" y="0"/>
                    <a:pt x="369367" y="87247"/>
                    <a:pt x="228307" y="228307"/>
                  </a:cubicBezTo>
                  <a:close/>
                </a:path>
              </a:pathLst>
            </a:custGeom>
            <a:solidFill>
              <a:srgbClr val="2883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cs typeface="+mn-ea"/>
                <a:sym typeface="+mn-lt"/>
              </a:endParaRPr>
            </a:p>
          </p:txBody>
        </p:sp>
        <p:sp>
          <p:nvSpPr>
            <p:cNvPr id="14" name="Freeform: Shape 26"/>
            <p:cNvSpPr/>
            <p:nvPr/>
          </p:nvSpPr>
          <p:spPr>
            <a:xfrm rot="18900000" flipH="1">
              <a:off x="-1494941" y="-3004845"/>
              <a:ext cx="6279749" cy="3157325"/>
            </a:xfrm>
            <a:custGeom>
              <a:avLst/>
              <a:gdLst>
                <a:gd name="connsiteX0" fmla="*/ 486951 w 3100723"/>
                <a:gd name="connsiteY0" fmla="*/ 463834 h 1558978"/>
                <a:gd name="connsiteX1" fmla="*/ 802606 w 3100723"/>
                <a:gd name="connsiteY1" fmla="*/ 333085 h 1558978"/>
                <a:gd name="connsiteX2" fmla="*/ 2298116 w 3100723"/>
                <a:gd name="connsiteY2" fmla="*/ 333085 h 1558978"/>
                <a:gd name="connsiteX3" fmla="*/ 2744519 w 3100723"/>
                <a:gd name="connsiteY3" fmla="*/ 779488 h 1558978"/>
                <a:gd name="connsiteX4" fmla="*/ 2298116 w 3100723"/>
                <a:gd name="connsiteY4" fmla="*/ 1225891 h 1558978"/>
                <a:gd name="connsiteX5" fmla="*/ 802606 w 3100723"/>
                <a:gd name="connsiteY5" fmla="*/ 1225891 h 1558978"/>
                <a:gd name="connsiteX6" fmla="*/ 356203 w 3100723"/>
                <a:gd name="connsiteY6" fmla="*/ 779488 h 1558978"/>
                <a:gd name="connsiteX7" fmla="*/ 486951 w 3100723"/>
                <a:gd name="connsiteY7" fmla="*/ 463834 h 1558978"/>
                <a:gd name="connsiteX8" fmla="*/ 0 w 3100723"/>
                <a:gd name="connsiteY8" fmla="*/ 779488 h 1558978"/>
                <a:gd name="connsiteX9" fmla="*/ 0 w 3100723"/>
                <a:gd name="connsiteY9" fmla="*/ 779489 h 1558978"/>
                <a:gd name="connsiteX10" fmla="*/ 0 w 3100723"/>
                <a:gd name="connsiteY10" fmla="*/ 779488 h 1558978"/>
                <a:gd name="connsiteX11" fmla="*/ 228307 w 3100723"/>
                <a:gd name="connsiteY11" fmla="*/ 228307 h 1558978"/>
                <a:gd name="connsiteX12" fmla="*/ 15836 w 3100723"/>
                <a:gd name="connsiteY12" fmla="*/ 622395 h 1558978"/>
                <a:gd name="connsiteX13" fmla="*/ 0 w 3100723"/>
                <a:gd name="connsiteY13" fmla="*/ 779488 h 1558978"/>
                <a:gd name="connsiteX14" fmla="*/ 15836 w 3100723"/>
                <a:gd name="connsiteY14" fmla="*/ 936582 h 1558978"/>
                <a:gd name="connsiteX15" fmla="*/ 779489 w 3100723"/>
                <a:gd name="connsiteY15" fmla="*/ 1558977 h 1558978"/>
                <a:gd name="connsiteX16" fmla="*/ 2321233 w 3100723"/>
                <a:gd name="connsiteY16" fmla="*/ 1558978 h 1558978"/>
                <a:gd name="connsiteX17" fmla="*/ 3100722 w 3100723"/>
                <a:gd name="connsiteY17" fmla="*/ 779489 h 1558978"/>
                <a:gd name="connsiteX18" fmla="*/ 3100723 w 3100723"/>
                <a:gd name="connsiteY18" fmla="*/ 779489 h 1558978"/>
                <a:gd name="connsiteX19" fmla="*/ 2321234 w 3100723"/>
                <a:gd name="connsiteY19" fmla="*/ 0 h 1558978"/>
                <a:gd name="connsiteX20" fmla="*/ 779489 w 3100723"/>
                <a:gd name="connsiteY20" fmla="*/ 0 h 1558978"/>
                <a:gd name="connsiteX21" fmla="*/ 228307 w 3100723"/>
                <a:gd name="connsiteY21" fmla="*/ 228307 h 1558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100723" h="1558978">
                  <a:moveTo>
                    <a:pt x="486951" y="463834"/>
                  </a:moveTo>
                  <a:cubicBezTo>
                    <a:pt x="567734" y="383050"/>
                    <a:pt x="679335" y="333085"/>
                    <a:pt x="802606" y="333085"/>
                  </a:cubicBezTo>
                  <a:lnTo>
                    <a:pt x="2298116" y="333085"/>
                  </a:lnTo>
                  <a:cubicBezTo>
                    <a:pt x="2544658" y="333085"/>
                    <a:pt x="2744519" y="532946"/>
                    <a:pt x="2744519" y="779488"/>
                  </a:cubicBezTo>
                  <a:cubicBezTo>
                    <a:pt x="2744519" y="1026030"/>
                    <a:pt x="2544658" y="1225891"/>
                    <a:pt x="2298116" y="1225891"/>
                  </a:cubicBezTo>
                  <a:lnTo>
                    <a:pt x="802606" y="1225891"/>
                  </a:lnTo>
                  <a:cubicBezTo>
                    <a:pt x="556064" y="1225891"/>
                    <a:pt x="356203" y="1026030"/>
                    <a:pt x="356203" y="779488"/>
                  </a:cubicBezTo>
                  <a:cubicBezTo>
                    <a:pt x="356203" y="656217"/>
                    <a:pt x="406168" y="544616"/>
                    <a:pt x="486951" y="463834"/>
                  </a:cubicBezTo>
                  <a:close/>
                  <a:moveTo>
                    <a:pt x="0" y="779488"/>
                  </a:moveTo>
                  <a:lnTo>
                    <a:pt x="0" y="779489"/>
                  </a:lnTo>
                  <a:lnTo>
                    <a:pt x="0" y="779488"/>
                  </a:lnTo>
                  <a:close/>
                  <a:moveTo>
                    <a:pt x="228307" y="228307"/>
                  </a:moveTo>
                  <a:cubicBezTo>
                    <a:pt x="122512" y="334102"/>
                    <a:pt x="46987" y="470166"/>
                    <a:pt x="15836" y="622395"/>
                  </a:cubicBezTo>
                  <a:lnTo>
                    <a:pt x="0" y="779488"/>
                  </a:lnTo>
                  <a:lnTo>
                    <a:pt x="15836" y="936582"/>
                  </a:lnTo>
                  <a:cubicBezTo>
                    <a:pt x="88521" y="1291782"/>
                    <a:pt x="402802" y="1558977"/>
                    <a:pt x="779489" y="1558977"/>
                  </a:cubicBezTo>
                  <a:lnTo>
                    <a:pt x="2321233" y="1558978"/>
                  </a:lnTo>
                  <a:cubicBezTo>
                    <a:pt x="2751733" y="1558978"/>
                    <a:pt x="3100722" y="1209989"/>
                    <a:pt x="3100722" y="779489"/>
                  </a:cubicBezTo>
                  <a:lnTo>
                    <a:pt x="3100723" y="779489"/>
                  </a:lnTo>
                  <a:cubicBezTo>
                    <a:pt x="3100723" y="348989"/>
                    <a:pt x="2751734" y="0"/>
                    <a:pt x="2321234" y="0"/>
                  </a:cubicBezTo>
                  <a:lnTo>
                    <a:pt x="779489" y="0"/>
                  </a:lnTo>
                  <a:cubicBezTo>
                    <a:pt x="564239" y="0"/>
                    <a:pt x="369367" y="87247"/>
                    <a:pt x="228307" y="228307"/>
                  </a:cubicBezTo>
                  <a:close/>
                </a:path>
              </a:pathLst>
            </a:custGeom>
            <a:solidFill>
              <a:srgbClr val="2883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cs typeface="+mn-ea"/>
                <a:sym typeface="+mn-lt"/>
              </a:endParaRPr>
            </a:p>
          </p:txBody>
        </p:sp>
        <p:sp>
          <p:nvSpPr>
            <p:cNvPr id="15" name="PA-文本框 6"/>
            <p:cNvSpPr txBox="1"/>
            <p:nvPr>
              <p:custDataLst>
                <p:tags r:id="rId4"/>
              </p:custDataLst>
            </p:nvPr>
          </p:nvSpPr>
          <p:spPr>
            <a:xfrm>
              <a:off x="4016589" y="146961"/>
              <a:ext cx="264674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各操作的具体实现</a:t>
              </a:r>
              <a:endPara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</p:grpSp>
      <p:sp>
        <p:nvSpPr>
          <p:cNvPr id="6" name="PA-文本框 9"/>
          <p:cNvSpPr txBox="1"/>
          <p:nvPr>
            <p:custDataLst>
              <p:tags r:id="rId1"/>
            </p:custDataLst>
          </p:nvPr>
        </p:nvSpPr>
        <p:spPr>
          <a:xfrm>
            <a:off x="4095854" y="2985676"/>
            <a:ext cx="3128154" cy="200869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defTabSz="457200">
              <a:lnSpc>
                <a:spcPct val="130000"/>
              </a:lnSpc>
              <a:defRPr sz="1200">
                <a:solidFill>
                  <a:schemeClr val="bg1">
                    <a:lumMod val="50000"/>
                  </a:schemeClr>
                </a:solidFill>
                <a:latin typeface="Source Han Sans CN Normal" panose="020B0400000000000000" pitchFamily="34" charset="-128"/>
                <a:ea typeface="Source Han Sans CN Normal" panose="020B0400000000000000" pitchFamily="34" charset="-128"/>
              </a:defRPr>
            </a:lvl1pPr>
          </a:lstStyle>
          <a:p>
            <a:r>
              <a:rPr lang="zh-CN" altLang="en-US" sz="14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您的内容打在这里，或者通过复制您的文本后，在此框中选择粘贴，并选择只保留文字。在此录入上述图表的综合描述说明，在此录入上述图综合容表的打在这里，或者通过复制您的文本后，在此框中选择粘贴，并选择只保留文字。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647471" y="3137379"/>
            <a:ext cx="21753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dirty="0">
                <a:solidFill>
                  <a:schemeClr val="bg1"/>
                </a:solidFill>
                <a:cs typeface="+mn-ea"/>
                <a:sym typeface="+mn-lt"/>
              </a:rPr>
              <a:t>添加页面标题内容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657631" y="4134109"/>
            <a:ext cx="21681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800" dirty="0">
                <a:solidFill>
                  <a:schemeClr val="bg1"/>
                </a:solidFill>
                <a:cs typeface="+mn-ea"/>
                <a:sym typeface="+mn-lt"/>
              </a:rPr>
              <a:t>PUT YOUR TITLE HERE</a:t>
            </a:r>
            <a:endParaRPr lang="zh-CN" altLang="en-US" sz="18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9897" y="851551"/>
            <a:ext cx="3626257" cy="5370394"/>
          </a:xfrm>
          <a:prstGeom prst="rect">
            <a:avLst/>
          </a:prstGeom>
        </p:spPr>
      </p:pic>
      <p:sp>
        <p:nvSpPr>
          <p:cNvPr id="17" name="PA-文本框 6"/>
          <p:cNvSpPr txBox="1"/>
          <p:nvPr>
            <p:custDataLst>
              <p:tags r:id="rId2"/>
            </p:custDataLst>
          </p:nvPr>
        </p:nvSpPr>
        <p:spPr>
          <a:xfrm>
            <a:off x="856547" y="6305641"/>
            <a:ext cx="26467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创建文档</a:t>
            </a:r>
            <a:endParaRPr 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+mn-ea"/>
              <a:sym typeface="+mn-lt"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95854" y="851551"/>
            <a:ext cx="7906853" cy="4401164"/>
          </a:xfrm>
          <a:prstGeom prst="rect">
            <a:avLst/>
          </a:prstGeom>
        </p:spPr>
      </p:pic>
      <p:sp>
        <p:nvSpPr>
          <p:cNvPr id="22" name="PA-文本框 6"/>
          <p:cNvSpPr txBox="1"/>
          <p:nvPr>
            <p:custDataLst>
              <p:tags r:id="rId3"/>
            </p:custDataLst>
          </p:nvPr>
        </p:nvSpPr>
        <p:spPr>
          <a:xfrm>
            <a:off x="4981444" y="5461847"/>
            <a:ext cx="26467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删除文档</a:t>
            </a:r>
            <a:endParaRPr 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 rot="5711009">
            <a:off x="6193379" y="2188628"/>
            <a:ext cx="685812" cy="685812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3" name="椭圆 2"/>
          <p:cNvSpPr/>
          <p:nvPr/>
        </p:nvSpPr>
        <p:spPr>
          <a:xfrm rot="5711009">
            <a:off x="6766772" y="3507658"/>
            <a:ext cx="685812" cy="685812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4" name="椭圆 3"/>
          <p:cNvSpPr/>
          <p:nvPr/>
        </p:nvSpPr>
        <p:spPr>
          <a:xfrm rot="5711009">
            <a:off x="7350457" y="4820097"/>
            <a:ext cx="685812" cy="685812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5" name="TextBox 6"/>
          <p:cNvSpPr txBox="1"/>
          <p:nvPr/>
        </p:nvSpPr>
        <p:spPr>
          <a:xfrm>
            <a:off x="6378750" y="2341395"/>
            <a:ext cx="3489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  <a:cs typeface="+mn-ea"/>
                <a:sym typeface="+mn-lt"/>
              </a:rPr>
              <a:t>1</a:t>
            </a:r>
            <a:endParaRPr lang="en-US" sz="20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6952143" y="3651111"/>
            <a:ext cx="3489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  <a:cs typeface="+mn-ea"/>
                <a:sym typeface="+mn-lt"/>
              </a:rPr>
              <a:t>2</a:t>
            </a:r>
            <a:endParaRPr lang="en-US" sz="20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535828" y="4972692"/>
            <a:ext cx="3489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  <a:cs typeface="+mn-ea"/>
                <a:sym typeface="+mn-lt"/>
              </a:rPr>
              <a:t>3</a:t>
            </a:r>
            <a:endParaRPr lang="en-US" sz="20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8" name="TextBox 6"/>
          <p:cNvSpPr txBox="1"/>
          <p:nvPr/>
        </p:nvSpPr>
        <p:spPr>
          <a:xfrm>
            <a:off x="7229229" y="1997600"/>
            <a:ext cx="2075654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团队分工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267345" y="2426611"/>
            <a:ext cx="3293009" cy="37084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defTabSz="457200">
              <a:lnSpc>
                <a:spcPct val="130000"/>
              </a:lnSpc>
              <a:defRPr sz="1200">
                <a:solidFill>
                  <a:schemeClr val="bg1">
                    <a:lumMod val="50000"/>
                  </a:schemeClr>
                </a:solidFill>
                <a:latin typeface="Source Han Sans CN Normal" panose="020B0400000000000000" pitchFamily="34" charset="-128"/>
                <a:ea typeface="Source Han Sans CN Normal" panose="020B0400000000000000" pitchFamily="34" charset="-128"/>
              </a:defRPr>
            </a:lvl1pPr>
          </a:lstStyle>
          <a:p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其中需要包含团队分工及贡献度排序</a:t>
            </a:r>
          </a:p>
        </p:txBody>
      </p:sp>
      <p:sp>
        <p:nvSpPr>
          <p:cNvPr id="10" name="TextBox 6"/>
          <p:cNvSpPr txBox="1"/>
          <p:nvPr/>
        </p:nvSpPr>
        <p:spPr>
          <a:xfrm>
            <a:off x="7802880" y="3307080"/>
            <a:ext cx="26593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技术栈与任务量</a:t>
            </a:r>
          </a:p>
        </p:txBody>
      </p:sp>
      <p:sp>
        <p:nvSpPr>
          <p:cNvPr id="11" name="TextBox 9"/>
          <p:cNvSpPr txBox="1"/>
          <p:nvPr/>
        </p:nvSpPr>
        <p:spPr>
          <a:xfrm>
            <a:off x="7840738" y="3736327"/>
            <a:ext cx="3293009" cy="92964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defTabSz="457200">
              <a:lnSpc>
                <a:spcPct val="130000"/>
              </a:lnSpc>
              <a:defRPr sz="1200">
                <a:solidFill>
                  <a:schemeClr val="bg1">
                    <a:lumMod val="50000"/>
                  </a:schemeClr>
                </a:solidFill>
                <a:latin typeface="Source Han Sans CN Normal" panose="020B0400000000000000" pitchFamily="34" charset="-128"/>
                <a:ea typeface="Source Han Sans CN Normal" panose="020B0400000000000000" pitchFamily="34" charset="-128"/>
              </a:defRPr>
            </a:lvl1pPr>
          </a:lstStyle>
          <a:p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其中包含项目开发技术栈描述、</a:t>
            </a:r>
            <a:r>
              <a:rPr lang="zh-CN" altLang="en-US" sz="1400" dirty="0">
                <a:latin typeface="+mn-lt"/>
                <a:ea typeface="+mn-ea"/>
                <a:cs typeface="+mn-ea"/>
                <a:sym typeface="+mn-lt"/>
              </a:rPr>
              <a:t>系统代码量统计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  <a:p>
            <a:endParaRPr lang="zh-CN" altLang="en-US" sz="1400" dirty="0">
              <a:solidFill>
                <a:schemeClr val="bg1">
                  <a:lumMod val="6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2" name="TextBox 6"/>
          <p:cNvSpPr txBox="1"/>
          <p:nvPr/>
        </p:nvSpPr>
        <p:spPr>
          <a:xfrm>
            <a:off x="8386307" y="4619946"/>
            <a:ext cx="2075654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过程陈述</a:t>
            </a:r>
          </a:p>
        </p:txBody>
      </p:sp>
      <p:sp>
        <p:nvSpPr>
          <p:cNvPr id="13" name="TextBox 9"/>
          <p:cNvSpPr txBox="1"/>
          <p:nvPr/>
        </p:nvSpPr>
        <p:spPr>
          <a:xfrm>
            <a:off x="8424423" y="5048957"/>
            <a:ext cx="3293009" cy="65024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defTabSz="457200">
              <a:lnSpc>
                <a:spcPct val="130000"/>
              </a:lnSpc>
              <a:defRPr sz="1200">
                <a:solidFill>
                  <a:schemeClr val="bg1">
                    <a:lumMod val="50000"/>
                  </a:schemeClr>
                </a:solidFill>
                <a:latin typeface="Source Han Sans CN Normal" panose="020B0400000000000000" pitchFamily="34" charset="-128"/>
                <a:ea typeface="Source Han Sans CN Normal" panose="020B0400000000000000" pitchFamily="34" charset="-128"/>
              </a:defRPr>
            </a:lvl1pPr>
          </a:lstStyle>
          <a:p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其中包含系统分析&amp;设计&amp;实现过程陈述等。</a:t>
            </a:r>
          </a:p>
        </p:txBody>
      </p:sp>
      <p:sp>
        <p:nvSpPr>
          <p:cNvPr id="14" name="PA-文本框 6"/>
          <p:cNvSpPr txBox="1"/>
          <p:nvPr>
            <p:custDataLst>
              <p:tags r:id="rId1"/>
            </p:custDataLst>
          </p:nvPr>
        </p:nvSpPr>
        <p:spPr>
          <a:xfrm>
            <a:off x="6096000" y="732424"/>
            <a:ext cx="408913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目录</a:t>
            </a:r>
            <a:r>
              <a:rPr lang="zh-CN" altLang="en-US" sz="4400" b="1" dirty="0">
                <a:solidFill>
                  <a:schemeClr val="bg1"/>
                </a:solidFill>
                <a:cs typeface="+mn-ea"/>
                <a:sym typeface="+mn-lt"/>
              </a:rPr>
              <a:t> </a:t>
            </a:r>
            <a:r>
              <a:rPr lang="en-US" altLang="zh-CN" sz="4000" b="1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CONTENT</a:t>
            </a:r>
            <a:endParaRPr lang="en-US" sz="4000" b="1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6" name="Rectangle: Rounded Corners 25"/>
          <p:cNvSpPr/>
          <p:nvPr/>
        </p:nvSpPr>
        <p:spPr>
          <a:xfrm rot="13500000" flipH="1">
            <a:off x="7843797" y="-17957"/>
            <a:ext cx="6554870" cy="881396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>
              <a:cs typeface="+mn-ea"/>
              <a:sym typeface="+mn-lt"/>
            </a:endParaRPr>
          </a:p>
        </p:txBody>
      </p:sp>
      <p:sp>
        <p:nvSpPr>
          <p:cNvPr id="17" name="Freeform: Shape 26"/>
          <p:cNvSpPr/>
          <p:nvPr/>
        </p:nvSpPr>
        <p:spPr>
          <a:xfrm rot="13500000" flipH="1">
            <a:off x="-987275" y="-1035076"/>
            <a:ext cx="6279749" cy="3157325"/>
          </a:xfrm>
          <a:custGeom>
            <a:avLst/>
            <a:gdLst>
              <a:gd name="connsiteX0" fmla="*/ 486951 w 3100723"/>
              <a:gd name="connsiteY0" fmla="*/ 463834 h 1558978"/>
              <a:gd name="connsiteX1" fmla="*/ 802606 w 3100723"/>
              <a:gd name="connsiteY1" fmla="*/ 333085 h 1558978"/>
              <a:gd name="connsiteX2" fmla="*/ 2298116 w 3100723"/>
              <a:gd name="connsiteY2" fmla="*/ 333085 h 1558978"/>
              <a:gd name="connsiteX3" fmla="*/ 2744519 w 3100723"/>
              <a:gd name="connsiteY3" fmla="*/ 779488 h 1558978"/>
              <a:gd name="connsiteX4" fmla="*/ 2298116 w 3100723"/>
              <a:gd name="connsiteY4" fmla="*/ 1225891 h 1558978"/>
              <a:gd name="connsiteX5" fmla="*/ 802606 w 3100723"/>
              <a:gd name="connsiteY5" fmla="*/ 1225891 h 1558978"/>
              <a:gd name="connsiteX6" fmla="*/ 356203 w 3100723"/>
              <a:gd name="connsiteY6" fmla="*/ 779488 h 1558978"/>
              <a:gd name="connsiteX7" fmla="*/ 486951 w 3100723"/>
              <a:gd name="connsiteY7" fmla="*/ 463834 h 1558978"/>
              <a:gd name="connsiteX8" fmla="*/ 0 w 3100723"/>
              <a:gd name="connsiteY8" fmla="*/ 779488 h 1558978"/>
              <a:gd name="connsiteX9" fmla="*/ 0 w 3100723"/>
              <a:gd name="connsiteY9" fmla="*/ 779489 h 1558978"/>
              <a:gd name="connsiteX10" fmla="*/ 0 w 3100723"/>
              <a:gd name="connsiteY10" fmla="*/ 779488 h 1558978"/>
              <a:gd name="connsiteX11" fmla="*/ 228307 w 3100723"/>
              <a:gd name="connsiteY11" fmla="*/ 228307 h 1558978"/>
              <a:gd name="connsiteX12" fmla="*/ 15836 w 3100723"/>
              <a:gd name="connsiteY12" fmla="*/ 622395 h 1558978"/>
              <a:gd name="connsiteX13" fmla="*/ 0 w 3100723"/>
              <a:gd name="connsiteY13" fmla="*/ 779488 h 1558978"/>
              <a:gd name="connsiteX14" fmla="*/ 15836 w 3100723"/>
              <a:gd name="connsiteY14" fmla="*/ 936582 h 1558978"/>
              <a:gd name="connsiteX15" fmla="*/ 779489 w 3100723"/>
              <a:gd name="connsiteY15" fmla="*/ 1558977 h 1558978"/>
              <a:gd name="connsiteX16" fmla="*/ 2321233 w 3100723"/>
              <a:gd name="connsiteY16" fmla="*/ 1558978 h 1558978"/>
              <a:gd name="connsiteX17" fmla="*/ 3100722 w 3100723"/>
              <a:gd name="connsiteY17" fmla="*/ 779489 h 1558978"/>
              <a:gd name="connsiteX18" fmla="*/ 3100723 w 3100723"/>
              <a:gd name="connsiteY18" fmla="*/ 779489 h 1558978"/>
              <a:gd name="connsiteX19" fmla="*/ 2321234 w 3100723"/>
              <a:gd name="connsiteY19" fmla="*/ 0 h 1558978"/>
              <a:gd name="connsiteX20" fmla="*/ 779489 w 3100723"/>
              <a:gd name="connsiteY20" fmla="*/ 0 h 1558978"/>
              <a:gd name="connsiteX21" fmla="*/ 228307 w 3100723"/>
              <a:gd name="connsiteY21" fmla="*/ 228307 h 1558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100723" h="1558978">
                <a:moveTo>
                  <a:pt x="486951" y="463834"/>
                </a:moveTo>
                <a:cubicBezTo>
                  <a:pt x="567734" y="383050"/>
                  <a:pt x="679335" y="333085"/>
                  <a:pt x="802606" y="333085"/>
                </a:cubicBezTo>
                <a:lnTo>
                  <a:pt x="2298116" y="333085"/>
                </a:lnTo>
                <a:cubicBezTo>
                  <a:pt x="2544658" y="333085"/>
                  <a:pt x="2744519" y="532946"/>
                  <a:pt x="2744519" y="779488"/>
                </a:cubicBezTo>
                <a:cubicBezTo>
                  <a:pt x="2744519" y="1026030"/>
                  <a:pt x="2544658" y="1225891"/>
                  <a:pt x="2298116" y="1225891"/>
                </a:cubicBezTo>
                <a:lnTo>
                  <a:pt x="802606" y="1225891"/>
                </a:lnTo>
                <a:cubicBezTo>
                  <a:pt x="556064" y="1225891"/>
                  <a:pt x="356203" y="1026030"/>
                  <a:pt x="356203" y="779488"/>
                </a:cubicBezTo>
                <a:cubicBezTo>
                  <a:pt x="356203" y="656217"/>
                  <a:pt x="406168" y="544616"/>
                  <a:pt x="486951" y="463834"/>
                </a:cubicBezTo>
                <a:close/>
                <a:moveTo>
                  <a:pt x="0" y="779488"/>
                </a:moveTo>
                <a:lnTo>
                  <a:pt x="0" y="779489"/>
                </a:lnTo>
                <a:lnTo>
                  <a:pt x="0" y="779488"/>
                </a:lnTo>
                <a:close/>
                <a:moveTo>
                  <a:pt x="228307" y="228307"/>
                </a:moveTo>
                <a:cubicBezTo>
                  <a:pt x="122512" y="334102"/>
                  <a:pt x="46987" y="470166"/>
                  <a:pt x="15836" y="622395"/>
                </a:cubicBezTo>
                <a:lnTo>
                  <a:pt x="0" y="779488"/>
                </a:lnTo>
                <a:lnTo>
                  <a:pt x="15836" y="936582"/>
                </a:lnTo>
                <a:cubicBezTo>
                  <a:pt x="88521" y="1291782"/>
                  <a:pt x="402802" y="1558977"/>
                  <a:pt x="779489" y="1558977"/>
                </a:cubicBezTo>
                <a:lnTo>
                  <a:pt x="2321233" y="1558978"/>
                </a:lnTo>
                <a:cubicBezTo>
                  <a:pt x="2751733" y="1558978"/>
                  <a:pt x="3100722" y="1209989"/>
                  <a:pt x="3100722" y="779489"/>
                </a:cubicBezTo>
                <a:lnTo>
                  <a:pt x="3100723" y="779489"/>
                </a:lnTo>
                <a:cubicBezTo>
                  <a:pt x="3100723" y="348989"/>
                  <a:pt x="2751734" y="0"/>
                  <a:pt x="2321234" y="0"/>
                </a:cubicBezTo>
                <a:lnTo>
                  <a:pt x="779489" y="0"/>
                </a:lnTo>
                <a:cubicBezTo>
                  <a:pt x="564239" y="0"/>
                  <a:pt x="369367" y="87247"/>
                  <a:pt x="228307" y="228307"/>
                </a:cubicBezTo>
                <a:close/>
              </a:path>
            </a:pathLst>
          </a:custGeom>
          <a:solidFill>
            <a:srgbClr val="2883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cs typeface="+mn-ea"/>
              <a:sym typeface="+mn-lt"/>
            </a:endParaRPr>
          </a:p>
        </p:txBody>
      </p:sp>
      <p:sp>
        <p:nvSpPr>
          <p:cNvPr id="18" name="Rectangle: Rounded Corners 25"/>
          <p:cNvSpPr/>
          <p:nvPr/>
        </p:nvSpPr>
        <p:spPr>
          <a:xfrm rot="13500000" flipH="1">
            <a:off x="-3841602" y="2761451"/>
            <a:ext cx="6554870" cy="881396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>
              <a:cs typeface="+mn-ea"/>
              <a:sym typeface="+mn-lt"/>
            </a:endParaRPr>
          </a:p>
        </p:txBody>
      </p:sp>
      <p:sp>
        <p:nvSpPr>
          <p:cNvPr id="19" name="Rectangle: Rounded Corners 25"/>
          <p:cNvSpPr/>
          <p:nvPr/>
        </p:nvSpPr>
        <p:spPr>
          <a:xfrm rot="13500000" flipH="1">
            <a:off x="2410619" y="7056057"/>
            <a:ext cx="8285244" cy="881396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983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25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474"/>
                            </p:stCondLst>
                            <p:childTnLst>
                              <p:par>
                                <p:cTn id="26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474"/>
                            </p:stCondLst>
                            <p:childTnLst>
                              <p:par>
                                <p:cTn id="3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983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25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3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773"/>
                            </p:stCondLst>
                            <p:childTnLst>
                              <p:par>
                                <p:cTn id="3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773"/>
                            </p:stCondLst>
                            <p:childTnLst>
                              <p:par>
                                <p:cTn id="3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983"/>
                                  </p:iterate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25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2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555 -0.04583 L -4.79167E-6 0.00023 " pathEditMode="relative" ptsTypes="">
                                      <p:cBhvr>
                                        <p:cTn id="4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8" presetID="2" presetClass="entr" presetSubtype="3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3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3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4" grpId="1"/>
      <p:bldP spid="16" grpId="0" bldLvl="0" animBg="1"/>
      <p:bldP spid="17" grpId="0" bldLvl="0" animBg="1"/>
      <p:bldP spid="18" grpId="0" bldLvl="0" animBg="1"/>
      <p:bldP spid="19" grpId="0" bldLvl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-3966084" y="-3004845"/>
            <a:ext cx="22130139" cy="13123517"/>
            <a:chOff x="-3966084" y="-3004845"/>
            <a:chExt cx="22130139" cy="13123517"/>
          </a:xfrm>
        </p:grpSpPr>
        <p:sp>
          <p:nvSpPr>
            <p:cNvPr id="10" name="Rectangle: Rounded Corners 25"/>
            <p:cNvSpPr/>
            <p:nvPr/>
          </p:nvSpPr>
          <p:spPr>
            <a:xfrm rot="18900000" flipH="1">
              <a:off x="-3966084" y="7391920"/>
              <a:ext cx="6554870" cy="88139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>
                <a:cs typeface="+mn-ea"/>
                <a:sym typeface="+mn-lt"/>
              </a:endParaRPr>
            </a:p>
          </p:txBody>
        </p:sp>
        <p:sp>
          <p:nvSpPr>
            <p:cNvPr id="11" name="Rectangle: Rounded Corners 25"/>
            <p:cNvSpPr/>
            <p:nvPr/>
          </p:nvSpPr>
          <p:spPr>
            <a:xfrm rot="18900000" flipH="1">
              <a:off x="8914565" y="-1866880"/>
              <a:ext cx="6554870" cy="88139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>
                <a:cs typeface="+mn-ea"/>
                <a:sym typeface="+mn-lt"/>
              </a:endParaRPr>
            </a:p>
          </p:txBody>
        </p:sp>
        <p:sp>
          <p:nvSpPr>
            <p:cNvPr id="12" name="Rectangle: Rounded Corners 25"/>
            <p:cNvSpPr/>
            <p:nvPr/>
          </p:nvSpPr>
          <p:spPr>
            <a:xfrm rot="18900000" flipH="1">
              <a:off x="9878811" y="2540350"/>
              <a:ext cx="8285244" cy="88139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>
                <a:cs typeface="+mn-ea"/>
                <a:sym typeface="+mn-lt"/>
              </a:endParaRPr>
            </a:p>
          </p:txBody>
        </p:sp>
        <p:sp>
          <p:nvSpPr>
            <p:cNvPr id="13" name="Freeform: Shape 26"/>
            <p:cNvSpPr/>
            <p:nvPr/>
          </p:nvSpPr>
          <p:spPr>
            <a:xfrm rot="18900000" flipH="1">
              <a:off x="5715615" y="6961347"/>
              <a:ext cx="6279749" cy="3157325"/>
            </a:xfrm>
            <a:custGeom>
              <a:avLst/>
              <a:gdLst>
                <a:gd name="connsiteX0" fmla="*/ 486951 w 3100723"/>
                <a:gd name="connsiteY0" fmla="*/ 463834 h 1558978"/>
                <a:gd name="connsiteX1" fmla="*/ 802606 w 3100723"/>
                <a:gd name="connsiteY1" fmla="*/ 333085 h 1558978"/>
                <a:gd name="connsiteX2" fmla="*/ 2298116 w 3100723"/>
                <a:gd name="connsiteY2" fmla="*/ 333085 h 1558978"/>
                <a:gd name="connsiteX3" fmla="*/ 2744519 w 3100723"/>
                <a:gd name="connsiteY3" fmla="*/ 779488 h 1558978"/>
                <a:gd name="connsiteX4" fmla="*/ 2298116 w 3100723"/>
                <a:gd name="connsiteY4" fmla="*/ 1225891 h 1558978"/>
                <a:gd name="connsiteX5" fmla="*/ 802606 w 3100723"/>
                <a:gd name="connsiteY5" fmla="*/ 1225891 h 1558978"/>
                <a:gd name="connsiteX6" fmla="*/ 356203 w 3100723"/>
                <a:gd name="connsiteY6" fmla="*/ 779488 h 1558978"/>
                <a:gd name="connsiteX7" fmla="*/ 486951 w 3100723"/>
                <a:gd name="connsiteY7" fmla="*/ 463834 h 1558978"/>
                <a:gd name="connsiteX8" fmla="*/ 0 w 3100723"/>
                <a:gd name="connsiteY8" fmla="*/ 779488 h 1558978"/>
                <a:gd name="connsiteX9" fmla="*/ 0 w 3100723"/>
                <a:gd name="connsiteY9" fmla="*/ 779489 h 1558978"/>
                <a:gd name="connsiteX10" fmla="*/ 0 w 3100723"/>
                <a:gd name="connsiteY10" fmla="*/ 779488 h 1558978"/>
                <a:gd name="connsiteX11" fmla="*/ 228307 w 3100723"/>
                <a:gd name="connsiteY11" fmla="*/ 228307 h 1558978"/>
                <a:gd name="connsiteX12" fmla="*/ 15836 w 3100723"/>
                <a:gd name="connsiteY12" fmla="*/ 622395 h 1558978"/>
                <a:gd name="connsiteX13" fmla="*/ 0 w 3100723"/>
                <a:gd name="connsiteY13" fmla="*/ 779488 h 1558978"/>
                <a:gd name="connsiteX14" fmla="*/ 15836 w 3100723"/>
                <a:gd name="connsiteY14" fmla="*/ 936582 h 1558978"/>
                <a:gd name="connsiteX15" fmla="*/ 779489 w 3100723"/>
                <a:gd name="connsiteY15" fmla="*/ 1558977 h 1558978"/>
                <a:gd name="connsiteX16" fmla="*/ 2321233 w 3100723"/>
                <a:gd name="connsiteY16" fmla="*/ 1558978 h 1558978"/>
                <a:gd name="connsiteX17" fmla="*/ 3100722 w 3100723"/>
                <a:gd name="connsiteY17" fmla="*/ 779489 h 1558978"/>
                <a:gd name="connsiteX18" fmla="*/ 3100723 w 3100723"/>
                <a:gd name="connsiteY18" fmla="*/ 779489 h 1558978"/>
                <a:gd name="connsiteX19" fmla="*/ 2321234 w 3100723"/>
                <a:gd name="connsiteY19" fmla="*/ 0 h 1558978"/>
                <a:gd name="connsiteX20" fmla="*/ 779489 w 3100723"/>
                <a:gd name="connsiteY20" fmla="*/ 0 h 1558978"/>
                <a:gd name="connsiteX21" fmla="*/ 228307 w 3100723"/>
                <a:gd name="connsiteY21" fmla="*/ 228307 h 1558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100723" h="1558978">
                  <a:moveTo>
                    <a:pt x="486951" y="463834"/>
                  </a:moveTo>
                  <a:cubicBezTo>
                    <a:pt x="567734" y="383050"/>
                    <a:pt x="679335" y="333085"/>
                    <a:pt x="802606" y="333085"/>
                  </a:cubicBezTo>
                  <a:lnTo>
                    <a:pt x="2298116" y="333085"/>
                  </a:lnTo>
                  <a:cubicBezTo>
                    <a:pt x="2544658" y="333085"/>
                    <a:pt x="2744519" y="532946"/>
                    <a:pt x="2744519" y="779488"/>
                  </a:cubicBezTo>
                  <a:cubicBezTo>
                    <a:pt x="2744519" y="1026030"/>
                    <a:pt x="2544658" y="1225891"/>
                    <a:pt x="2298116" y="1225891"/>
                  </a:cubicBezTo>
                  <a:lnTo>
                    <a:pt x="802606" y="1225891"/>
                  </a:lnTo>
                  <a:cubicBezTo>
                    <a:pt x="556064" y="1225891"/>
                    <a:pt x="356203" y="1026030"/>
                    <a:pt x="356203" y="779488"/>
                  </a:cubicBezTo>
                  <a:cubicBezTo>
                    <a:pt x="356203" y="656217"/>
                    <a:pt x="406168" y="544616"/>
                    <a:pt x="486951" y="463834"/>
                  </a:cubicBezTo>
                  <a:close/>
                  <a:moveTo>
                    <a:pt x="0" y="779488"/>
                  </a:moveTo>
                  <a:lnTo>
                    <a:pt x="0" y="779489"/>
                  </a:lnTo>
                  <a:lnTo>
                    <a:pt x="0" y="779488"/>
                  </a:lnTo>
                  <a:close/>
                  <a:moveTo>
                    <a:pt x="228307" y="228307"/>
                  </a:moveTo>
                  <a:cubicBezTo>
                    <a:pt x="122512" y="334102"/>
                    <a:pt x="46987" y="470166"/>
                    <a:pt x="15836" y="622395"/>
                  </a:cubicBezTo>
                  <a:lnTo>
                    <a:pt x="0" y="779488"/>
                  </a:lnTo>
                  <a:lnTo>
                    <a:pt x="15836" y="936582"/>
                  </a:lnTo>
                  <a:cubicBezTo>
                    <a:pt x="88521" y="1291782"/>
                    <a:pt x="402802" y="1558977"/>
                    <a:pt x="779489" y="1558977"/>
                  </a:cubicBezTo>
                  <a:lnTo>
                    <a:pt x="2321233" y="1558978"/>
                  </a:lnTo>
                  <a:cubicBezTo>
                    <a:pt x="2751733" y="1558978"/>
                    <a:pt x="3100722" y="1209989"/>
                    <a:pt x="3100722" y="779489"/>
                  </a:cubicBezTo>
                  <a:lnTo>
                    <a:pt x="3100723" y="779489"/>
                  </a:lnTo>
                  <a:cubicBezTo>
                    <a:pt x="3100723" y="348989"/>
                    <a:pt x="2751734" y="0"/>
                    <a:pt x="2321234" y="0"/>
                  </a:cubicBezTo>
                  <a:lnTo>
                    <a:pt x="779489" y="0"/>
                  </a:lnTo>
                  <a:cubicBezTo>
                    <a:pt x="564239" y="0"/>
                    <a:pt x="369367" y="87247"/>
                    <a:pt x="228307" y="228307"/>
                  </a:cubicBezTo>
                  <a:close/>
                </a:path>
              </a:pathLst>
            </a:custGeom>
            <a:solidFill>
              <a:srgbClr val="2883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cs typeface="+mn-ea"/>
                <a:sym typeface="+mn-lt"/>
              </a:endParaRPr>
            </a:p>
          </p:txBody>
        </p:sp>
        <p:sp>
          <p:nvSpPr>
            <p:cNvPr id="14" name="Freeform: Shape 26"/>
            <p:cNvSpPr/>
            <p:nvPr/>
          </p:nvSpPr>
          <p:spPr>
            <a:xfrm rot="18900000" flipH="1">
              <a:off x="-1494941" y="-3004845"/>
              <a:ext cx="6279749" cy="3157325"/>
            </a:xfrm>
            <a:custGeom>
              <a:avLst/>
              <a:gdLst>
                <a:gd name="connsiteX0" fmla="*/ 486951 w 3100723"/>
                <a:gd name="connsiteY0" fmla="*/ 463834 h 1558978"/>
                <a:gd name="connsiteX1" fmla="*/ 802606 w 3100723"/>
                <a:gd name="connsiteY1" fmla="*/ 333085 h 1558978"/>
                <a:gd name="connsiteX2" fmla="*/ 2298116 w 3100723"/>
                <a:gd name="connsiteY2" fmla="*/ 333085 h 1558978"/>
                <a:gd name="connsiteX3" fmla="*/ 2744519 w 3100723"/>
                <a:gd name="connsiteY3" fmla="*/ 779488 h 1558978"/>
                <a:gd name="connsiteX4" fmla="*/ 2298116 w 3100723"/>
                <a:gd name="connsiteY4" fmla="*/ 1225891 h 1558978"/>
                <a:gd name="connsiteX5" fmla="*/ 802606 w 3100723"/>
                <a:gd name="connsiteY5" fmla="*/ 1225891 h 1558978"/>
                <a:gd name="connsiteX6" fmla="*/ 356203 w 3100723"/>
                <a:gd name="connsiteY6" fmla="*/ 779488 h 1558978"/>
                <a:gd name="connsiteX7" fmla="*/ 486951 w 3100723"/>
                <a:gd name="connsiteY7" fmla="*/ 463834 h 1558978"/>
                <a:gd name="connsiteX8" fmla="*/ 0 w 3100723"/>
                <a:gd name="connsiteY8" fmla="*/ 779488 h 1558978"/>
                <a:gd name="connsiteX9" fmla="*/ 0 w 3100723"/>
                <a:gd name="connsiteY9" fmla="*/ 779489 h 1558978"/>
                <a:gd name="connsiteX10" fmla="*/ 0 w 3100723"/>
                <a:gd name="connsiteY10" fmla="*/ 779488 h 1558978"/>
                <a:gd name="connsiteX11" fmla="*/ 228307 w 3100723"/>
                <a:gd name="connsiteY11" fmla="*/ 228307 h 1558978"/>
                <a:gd name="connsiteX12" fmla="*/ 15836 w 3100723"/>
                <a:gd name="connsiteY12" fmla="*/ 622395 h 1558978"/>
                <a:gd name="connsiteX13" fmla="*/ 0 w 3100723"/>
                <a:gd name="connsiteY13" fmla="*/ 779488 h 1558978"/>
                <a:gd name="connsiteX14" fmla="*/ 15836 w 3100723"/>
                <a:gd name="connsiteY14" fmla="*/ 936582 h 1558978"/>
                <a:gd name="connsiteX15" fmla="*/ 779489 w 3100723"/>
                <a:gd name="connsiteY15" fmla="*/ 1558977 h 1558978"/>
                <a:gd name="connsiteX16" fmla="*/ 2321233 w 3100723"/>
                <a:gd name="connsiteY16" fmla="*/ 1558978 h 1558978"/>
                <a:gd name="connsiteX17" fmla="*/ 3100722 w 3100723"/>
                <a:gd name="connsiteY17" fmla="*/ 779489 h 1558978"/>
                <a:gd name="connsiteX18" fmla="*/ 3100723 w 3100723"/>
                <a:gd name="connsiteY18" fmla="*/ 779489 h 1558978"/>
                <a:gd name="connsiteX19" fmla="*/ 2321234 w 3100723"/>
                <a:gd name="connsiteY19" fmla="*/ 0 h 1558978"/>
                <a:gd name="connsiteX20" fmla="*/ 779489 w 3100723"/>
                <a:gd name="connsiteY20" fmla="*/ 0 h 1558978"/>
                <a:gd name="connsiteX21" fmla="*/ 228307 w 3100723"/>
                <a:gd name="connsiteY21" fmla="*/ 228307 h 1558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100723" h="1558978">
                  <a:moveTo>
                    <a:pt x="486951" y="463834"/>
                  </a:moveTo>
                  <a:cubicBezTo>
                    <a:pt x="567734" y="383050"/>
                    <a:pt x="679335" y="333085"/>
                    <a:pt x="802606" y="333085"/>
                  </a:cubicBezTo>
                  <a:lnTo>
                    <a:pt x="2298116" y="333085"/>
                  </a:lnTo>
                  <a:cubicBezTo>
                    <a:pt x="2544658" y="333085"/>
                    <a:pt x="2744519" y="532946"/>
                    <a:pt x="2744519" y="779488"/>
                  </a:cubicBezTo>
                  <a:cubicBezTo>
                    <a:pt x="2744519" y="1026030"/>
                    <a:pt x="2544658" y="1225891"/>
                    <a:pt x="2298116" y="1225891"/>
                  </a:cubicBezTo>
                  <a:lnTo>
                    <a:pt x="802606" y="1225891"/>
                  </a:lnTo>
                  <a:cubicBezTo>
                    <a:pt x="556064" y="1225891"/>
                    <a:pt x="356203" y="1026030"/>
                    <a:pt x="356203" y="779488"/>
                  </a:cubicBezTo>
                  <a:cubicBezTo>
                    <a:pt x="356203" y="656217"/>
                    <a:pt x="406168" y="544616"/>
                    <a:pt x="486951" y="463834"/>
                  </a:cubicBezTo>
                  <a:close/>
                  <a:moveTo>
                    <a:pt x="0" y="779488"/>
                  </a:moveTo>
                  <a:lnTo>
                    <a:pt x="0" y="779489"/>
                  </a:lnTo>
                  <a:lnTo>
                    <a:pt x="0" y="779488"/>
                  </a:lnTo>
                  <a:close/>
                  <a:moveTo>
                    <a:pt x="228307" y="228307"/>
                  </a:moveTo>
                  <a:cubicBezTo>
                    <a:pt x="122512" y="334102"/>
                    <a:pt x="46987" y="470166"/>
                    <a:pt x="15836" y="622395"/>
                  </a:cubicBezTo>
                  <a:lnTo>
                    <a:pt x="0" y="779488"/>
                  </a:lnTo>
                  <a:lnTo>
                    <a:pt x="15836" y="936582"/>
                  </a:lnTo>
                  <a:cubicBezTo>
                    <a:pt x="88521" y="1291782"/>
                    <a:pt x="402802" y="1558977"/>
                    <a:pt x="779489" y="1558977"/>
                  </a:cubicBezTo>
                  <a:lnTo>
                    <a:pt x="2321233" y="1558978"/>
                  </a:lnTo>
                  <a:cubicBezTo>
                    <a:pt x="2751733" y="1558978"/>
                    <a:pt x="3100722" y="1209989"/>
                    <a:pt x="3100722" y="779489"/>
                  </a:cubicBezTo>
                  <a:lnTo>
                    <a:pt x="3100723" y="779489"/>
                  </a:lnTo>
                  <a:cubicBezTo>
                    <a:pt x="3100723" y="348989"/>
                    <a:pt x="2751734" y="0"/>
                    <a:pt x="2321234" y="0"/>
                  </a:cubicBezTo>
                  <a:lnTo>
                    <a:pt x="779489" y="0"/>
                  </a:lnTo>
                  <a:cubicBezTo>
                    <a:pt x="564239" y="0"/>
                    <a:pt x="369367" y="87247"/>
                    <a:pt x="228307" y="228307"/>
                  </a:cubicBezTo>
                  <a:close/>
                </a:path>
              </a:pathLst>
            </a:custGeom>
            <a:solidFill>
              <a:srgbClr val="2883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cs typeface="+mn-ea"/>
                <a:sym typeface="+mn-lt"/>
              </a:endParaRPr>
            </a:p>
          </p:txBody>
        </p:sp>
        <p:sp>
          <p:nvSpPr>
            <p:cNvPr id="15" name="PA-文本框 6"/>
            <p:cNvSpPr txBox="1"/>
            <p:nvPr>
              <p:custDataLst>
                <p:tags r:id="rId4"/>
              </p:custDataLst>
            </p:nvPr>
          </p:nvSpPr>
          <p:spPr>
            <a:xfrm>
              <a:off x="4016589" y="146961"/>
              <a:ext cx="264674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各操作的具体实现</a:t>
              </a:r>
              <a:endPara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</p:grpSp>
      <p:sp>
        <p:nvSpPr>
          <p:cNvPr id="6" name="PA-文本框 9"/>
          <p:cNvSpPr txBox="1"/>
          <p:nvPr>
            <p:custDataLst>
              <p:tags r:id="rId1"/>
            </p:custDataLst>
          </p:nvPr>
        </p:nvSpPr>
        <p:spPr>
          <a:xfrm>
            <a:off x="4095854" y="2985676"/>
            <a:ext cx="3128154" cy="200869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defTabSz="457200">
              <a:lnSpc>
                <a:spcPct val="130000"/>
              </a:lnSpc>
              <a:defRPr sz="1200">
                <a:solidFill>
                  <a:schemeClr val="bg1">
                    <a:lumMod val="50000"/>
                  </a:schemeClr>
                </a:solidFill>
                <a:latin typeface="Source Han Sans CN Normal" panose="020B0400000000000000" pitchFamily="34" charset="-128"/>
                <a:ea typeface="Source Han Sans CN Normal" panose="020B0400000000000000" pitchFamily="34" charset="-128"/>
              </a:defRPr>
            </a:lvl1pPr>
          </a:lstStyle>
          <a:p>
            <a:r>
              <a:rPr lang="zh-CN" altLang="en-US" sz="14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您的内容打在这里，或者通过复制您的文本后，在此框中选择粘贴，并选择只保留文字。在此录入上述图表的综合描述说明，在此录入上述图综合容表的打在这里，或者通过复制您的文本后，在此框中选择粘贴，并选择只保留文字。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647471" y="3137379"/>
            <a:ext cx="21753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dirty="0">
                <a:solidFill>
                  <a:schemeClr val="bg1"/>
                </a:solidFill>
                <a:cs typeface="+mn-ea"/>
                <a:sym typeface="+mn-lt"/>
              </a:rPr>
              <a:t>添加页面标题内容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657631" y="4134109"/>
            <a:ext cx="21681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800" dirty="0">
                <a:solidFill>
                  <a:schemeClr val="bg1"/>
                </a:solidFill>
                <a:cs typeface="+mn-ea"/>
                <a:sym typeface="+mn-lt"/>
              </a:rPr>
              <a:t>PUT YOUR TITLE HERE</a:t>
            </a:r>
            <a:endParaRPr lang="zh-CN" altLang="en-US" sz="18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7" name="PA-文本框 6"/>
          <p:cNvSpPr txBox="1"/>
          <p:nvPr>
            <p:custDataLst>
              <p:tags r:id="rId2"/>
            </p:custDataLst>
          </p:nvPr>
        </p:nvSpPr>
        <p:spPr>
          <a:xfrm>
            <a:off x="856547" y="6305641"/>
            <a:ext cx="26467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文档检出</a:t>
            </a:r>
            <a:endParaRPr 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+mn-ea"/>
              <a:sym typeface="+mn-lt"/>
            </a:endParaRPr>
          </a:p>
        </p:txBody>
      </p:sp>
      <p:sp>
        <p:nvSpPr>
          <p:cNvPr id="22" name="PA-文本框 6"/>
          <p:cNvSpPr txBox="1"/>
          <p:nvPr>
            <p:custDataLst>
              <p:tags r:id="rId3"/>
            </p:custDataLst>
          </p:nvPr>
        </p:nvSpPr>
        <p:spPr>
          <a:xfrm>
            <a:off x="6643551" y="5794378"/>
            <a:ext cx="26467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文档检入</a:t>
            </a:r>
            <a:endParaRPr 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+mn-ea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5402" y="744748"/>
            <a:ext cx="5013049" cy="538156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54900" y="744748"/>
            <a:ext cx="6012550" cy="48393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-3966084" y="-3004845"/>
            <a:ext cx="22130139" cy="13123517"/>
            <a:chOff x="-3966084" y="-3004845"/>
            <a:chExt cx="22130139" cy="13123517"/>
          </a:xfrm>
        </p:grpSpPr>
        <p:sp>
          <p:nvSpPr>
            <p:cNvPr id="10" name="Rectangle: Rounded Corners 25"/>
            <p:cNvSpPr/>
            <p:nvPr/>
          </p:nvSpPr>
          <p:spPr>
            <a:xfrm rot="18900000" flipH="1">
              <a:off x="-3966084" y="7391920"/>
              <a:ext cx="6554870" cy="88139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>
                <a:cs typeface="+mn-ea"/>
                <a:sym typeface="+mn-lt"/>
              </a:endParaRPr>
            </a:p>
          </p:txBody>
        </p:sp>
        <p:sp>
          <p:nvSpPr>
            <p:cNvPr id="11" name="Rectangle: Rounded Corners 25"/>
            <p:cNvSpPr/>
            <p:nvPr/>
          </p:nvSpPr>
          <p:spPr>
            <a:xfrm rot="18900000" flipH="1">
              <a:off x="8914565" y="-1866880"/>
              <a:ext cx="6554870" cy="88139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>
                <a:cs typeface="+mn-ea"/>
                <a:sym typeface="+mn-lt"/>
              </a:endParaRPr>
            </a:p>
          </p:txBody>
        </p:sp>
        <p:sp>
          <p:nvSpPr>
            <p:cNvPr id="12" name="Rectangle: Rounded Corners 25"/>
            <p:cNvSpPr/>
            <p:nvPr/>
          </p:nvSpPr>
          <p:spPr>
            <a:xfrm rot="18900000" flipH="1">
              <a:off x="9878811" y="2540350"/>
              <a:ext cx="8285244" cy="88139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>
                <a:cs typeface="+mn-ea"/>
                <a:sym typeface="+mn-lt"/>
              </a:endParaRPr>
            </a:p>
          </p:txBody>
        </p:sp>
        <p:sp>
          <p:nvSpPr>
            <p:cNvPr id="13" name="Freeform: Shape 26"/>
            <p:cNvSpPr/>
            <p:nvPr/>
          </p:nvSpPr>
          <p:spPr>
            <a:xfrm rot="18900000" flipH="1">
              <a:off x="5715615" y="6961347"/>
              <a:ext cx="6279749" cy="3157325"/>
            </a:xfrm>
            <a:custGeom>
              <a:avLst/>
              <a:gdLst>
                <a:gd name="connsiteX0" fmla="*/ 486951 w 3100723"/>
                <a:gd name="connsiteY0" fmla="*/ 463834 h 1558978"/>
                <a:gd name="connsiteX1" fmla="*/ 802606 w 3100723"/>
                <a:gd name="connsiteY1" fmla="*/ 333085 h 1558978"/>
                <a:gd name="connsiteX2" fmla="*/ 2298116 w 3100723"/>
                <a:gd name="connsiteY2" fmla="*/ 333085 h 1558978"/>
                <a:gd name="connsiteX3" fmla="*/ 2744519 w 3100723"/>
                <a:gd name="connsiteY3" fmla="*/ 779488 h 1558978"/>
                <a:gd name="connsiteX4" fmla="*/ 2298116 w 3100723"/>
                <a:gd name="connsiteY4" fmla="*/ 1225891 h 1558978"/>
                <a:gd name="connsiteX5" fmla="*/ 802606 w 3100723"/>
                <a:gd name="connsiteY5" fmla="*/ 1225891 h 1558978"/>
                <a:gd name="connsiteX6" fmla="*/ 356203 w 3100723"/>
                <a:gd name="connsiteY6" fmla="*/ 779488 h 1558978"/>
                <a:gd name="connsiteX7" fmla="*/ 486951 w 3100723"/>
                <a:gd name="connsiteY7" fmla="*/ 463834 h 1558978"/>
                <a:gd name="connsiteX8" fmla="*/ 0 w 3100723"/>
                <a:gd name="connsiteY8" fmla="*/ 779488 h 1558978"/>
                <a:gd name="connsiteX9" fmla="*/ 0 w 3100723"/>
                <a:gd name="connsiteY9" fmla="*/ 779489 h 1558978"/>
                <a:gd name="connsiteX10" fmla="*/ 0 w 3100723"/>
                <a:gd name="connsiteY10" fmla="*/ 779488 h 1558978"/>
                <a:gd name="connsiteX11" fmla="*/ 228307 w 3100723"/>
                <a:gd name="connsiteY11" fmla="*/ 228307 h 1558978"/>
                <a:gd name="connsiteX12" fmla="*/ 15836 w 3100723"/>
                <a:gd name="connsiteY12" fmla="*/ 622395 h 1558978"/>
                <a:gd name="connsiteX13" fmla="*/ 0 w 3100723"/>
                <a:gd name="connsiteY13" fmla="*/ 779488 h 1558978"/>
                <a:gd name="connsiteX14" fmla="*/ 15836 w 3100723"/>
                <a:gd name="connsiteY14" fmla="*/ 936582 h 1558978"/>
                <a:gd name="connsiteX15" fmla="*/ 779489 w 3100723"/>
                <a:gd name="connsiteY15" fmla="*/ 1558977 h 1558978"/>
                <a:gd name="connsiteX16" fmla="*/ 2321233 w 3100723"/>
                <a:gd name="connsiteY16" fmla="*/ 1558978 h 1558978"/>
                <a:gd name="connsiteX17" fmla="*/ 3100722 w 3100723"/>
                <a:gd name="connsiteY17" fmla="*/ 779489 h 1558978"/>
                <a:gd name="connsiteX18" fmla="*/ 3100723 w 3100723"/>
                <a:gd name="connsiteY18" fmla="*/ 779489 h 1558978"/>
                <a:gd name="connsiteX19" fmla="*/ 2321234 w 3100723"/>
                <a:gd name="connsiteY19" fmla="*/ 0 h 1558978"/>
                <a:gd name="connsiteX20" fmla="*/ 779489 w 3100723"/>
                <a:gd name="connsiteY20" fmla="*/ 0 h 1558978"/>
                <a:gd name="connsiteX21" fmla="*/ 228307 w 3100723"/>
                <a:gd name="connsiteY21" fmla="*/ 228307 h 1558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100723" h="1558978">
                  <a:moveTo>
                    <a:pt x="486951" y="463834"/>
                  </a:moveTo>
                  <a:cubicBezTo>
                    <a:pt x="567734" y="383050"/>
                    <a:pt x="679335" y="333085"/>
                    <a:pt x="802606" y="333085"/>
                  </a:cubicBezTo>
                  <a:lnTo>
                    <a:pt x="2298116" y="333085"/>
                  </a:lnTo>
                  <a:cubicBezTo>
                    <a:pt x="2544658" y="333085"/>
                    <a:pt x="2744519" y="532946"/>
                    <a:pt x="2744519" y="779488"/>
                  </a:cubicBezTo>
                  <a:cubicBezTo>
                    <a:pt x="2744519" y="1026030"/>
                    <a:pt x="2544658" y="1225891"/>
                    <a:pt x="2298116" y="1225891"/>
                  </a:cubicBezTo>
                  <a:lnTo>
                    <a:pt x="802606" y="1225891"/>
                  </a:lnTo>
                  <a:cubicBezTo>
                    <a:pt x="556064" y="1225891"/>
                    <a:pt x="356203" y="1026030"/>
                    <a:pt x="356203" y="779488"/>
                  </a:cubicBezTo>
                  <a:cubicBezTo>
                    <a:pt x="356203" y="656217"/>
                    <a:pt x="406168" y="544616"/>
                    <a:pt x="486951" y="463834"/>
                  </a:cubicBezTo>
                  <a:close/>
                  <a:moveTo>
                    <a:pt x="0" y="779488"/>
                  </a:moveTo>
                  <a:lnTo>
                    <a:pt x="0" y="779489"/>
                  </a:lnTo>
                  <a:lnTo>
                    <a:pt x="0" y="779488"/>
                  </a:lnTo>
                  <a:close/>
                  <a:moveTo>
                    <a:pt x="228307" y="228307"/>
                  </a:moveTo>
                  <a:cubicBezTo>
                    <a:pt x="122512" y="334102"/>
                    <a:pt x="46987" y="470166"/>
                    <a:pt x="15836" y="622395"/>
                  </a:cubicBezTo>
                  <a:lnTo>
                    <a:pt x="0" y="779488"/>
                  </a:lnTo>
                  <a:lnTo>
                    <a:pt x="15836" y="936582"/>
                  </a:lnTo>
                  <a:cubicBezTo>
                    <a:pt x="88521" y="1291782"/>
                    <a:pt x="402802" y="1558977"/>
                    <a:pt x="779489" y="1558977"/>
                  </a:cubicBezTo>
                  <a:lnTo>
                    <a:pt x="2321233" y="1558978"/>
                  </a:lnTo>
                  <a:cubicBezTo>
                    <a:pt x="2751733" y="1558978"/>
                    <a:pt x="3100722" y="1209989"/>
                    <a:pt x="3100722" y="779489"/>
                  </a:cubicBezTo>
                  <a:lnTo>
                    <a:pt x="3100723" y="779489"/>
                  </a:lnTo>
                  <a:cubicBezTo>
                    <a:pt x="3100723" y="348989"/>
                    <a:pt x="2751734" y="0"/>
                    <a:pt x="2321234" y="0"/>
                  </a:cubicBezTo>
                  <a:lnTo>
                    <a:pt x="779489" y="0"/>
                  </a:lnTo>
                  <a:cubicBezTo>
                    <a:pt x="564239" y="0"/>
                    <a:pt x="369367" y="87247"/>
                    <a:pt x="228307" y="228307"/>
                  </a:cubicBezTo>
                  <a:close/>
                </a:path>
              </a:pathLst>
            </a:custGeom>
            <a:solidFill>
              <a:srgbClr val="2883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cs typeface="+mn-ea"/>
                <a:sym typeface="+mn-lt"/>
              </a:endParaRPr>
            </a:p>
          </p:txBody>
        </p:sp>
        <p:sp>
          <p:nvSpPr>
            <p:cNvPr id="14" name="Freeform: Shape 26"/>
            <p:cNvSpPr/>
            <p:nvPr/>
          </p:nvSpPr>
          <p:spPr>
            <a:xfrm rot="18900000" flipH="1">
              <a:off x="-1494941" y="-3004845"/>
              <a:ext cx="6279749" cy="3157325"/>
            </a:xfrm>
            <a:custGeom>
              <a:avLst/>
              <a:gdLst>
                <a:gd name="connsiteX0" fmla="*/ 486951 w 3100723"/>
                <a:gd name="connsiteY0" fmla="*/ 463834 h 1558978"/>
                <a:gd name="connsiteX1" fmla="*/ 802606 w 3100723"/>
                <a:gd name="connsiteY1" fmla="*/ 333085 h 1558978"/>
                <a:gd name="connsiteX2" fmla="*/ 2298116 w 3100723"/>
                <a:gd name="connsiteY2" fmla="*/ 333085 h 1558978"/>
                <a:gd name="connsiteX3" fmla="*/ 2744519 w 3100723"/>
                <a:gd name="connsiteY3" fmla="*/ 779488 h 1558978"/>
                <a:gd name="connsiteX4" fmla="*/ 2298116 w 3100723"/>
                <a:gd name="connsiteY4" fmla="*/ 1225891 h 1558978"/>
                <a:gd name="connsiteX5" fmla="*/ 802606 w 3100723"/>
                <a:gd name="connsiteY5" fmla="*/ 1225891 h 1558978"/>
                <a:gd name="connsiteX6" fmla="*/ 356203 w 3100723"/>
                <a:gd name="connsiteY6" fmla="*/ 779488 h 1558978"/>
                <a:gd name="connsiteX7" fmla="*/ 486951 w 3100723"/>
                <a:gd name="connsiteY7" fmla="*/ 463834 h 1558978"/>
                <a:gd name="connsiteX8" fmla="*/ 0 w 3100723"/>
                <a:gd name="connsiteY8" fmla="*/ 779488 h 1558978"/>
                <a:gd name="connsiteX9" fmla="*/ 0 w 3100723"/>
                <a:gd name="connsiteY9" fmla="*/ 779489 h 1558978"/>
                <a:gd name="connsiteX10" fmla="*/ 0 w 3100723"/>
                <a:gd name="connsiteY10" fmla="*/ 779488 h 1558978"/>
                <a:gd name="connsiteX11" fmla="*/ 228307 w 3100723"/>
                <a:gd name="connsiteY11" fmla="*/ 228307 h 1558978"/>
                <a:gd name="connsiteX12" fmla="*/ 15836 w 3100723"/>
                <a:gd name="connsiteY12" fmla="*/ 622395 h 1558978"/>
                <a:gd name="connsiteX13" fmla="*/ 0 w 3100723"/>
                <a:gd name="connsiteY13" fmla="*/ 779488 h 1558978"/>
                <a:gd name="connsiteX14" fmla="*/ 15836 w 3100723"/>
                <a:gd name="connsiteY14" fmla="*/ 936582 h 1558978"/>
                <a:gd name="connsiteX15" fmla="*/ 779489 w 3100723"/>
                <a:gd name="connsiteY15" fmla="*/ 1558977 h 1558978"/>
                <a:gd name="connsiteX16" fmla="*/ 2321233 w 3100723"/>
                <a:gd name="connsiteY16" fmla="*/ 1558978 h 1558978"/>
                <a:gd name="connsiteX17" fmla="*/ 3100722 w 3100723"/>
                <a:gd name="connsiteY17" fmla="*/ 779489 h 1558978"/>
                <a:gd name="connsiteX18" fmla="*/ 3100723 w 3100723"/>
                <a:gd name="connsiteY18" fmla="*/ 779489 h 1558978"/>
                <a:gd name="connsiteX19" fmla="*/ 2321234 w 3100723"/>
                <a:gd name="connsiteY19" fmla="*/ 0 h 1558978"/>
                <a:gd name="connsiteX20" fmla="*/ 779489 w 3100723"/>
                <a:gd name="connsiteY20" fmla="*/ 0 h 1558978"/>
                <a:gd name="connsiteX21" fmla="*/ 228307 w 3100723"/>
                <a:gd name="connsiteY21" fmla="*/ 228307 h 1558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100723" h="1558978">
                  <a:moveTo>
                    <a:pt x="486951" y="463834"/>
                  </a:moveTo>
                  <a:cubicBezTo>
                    <a:pt x="567734" y="383050"/>
                    <a:pt x="679335" y="333085"/>
                    <a:pt x="802606" y="333085"/>
                  </a:cubicBezTo>
                  <a:lnTo>
                    <a:pt x="2298116" y="333085"/>
                  </a:lnTo>
                  <a:cubicBezTo>
                    <a:pt x="2544658" y="333085"/>
                    <a:pt x="2744519" y="532946"/>
                    <a:pt x="2744519" y="779488"/>
                  </a:cubicBezTo>
                  <a:cubicBezTo>
                    <a:pt x="2744519" y="1026030"/>
                    <a:pt x="2544658" y="1225891"/>
                    <a:pt x="2298116" y="1225891"/>
                  </a:cubicBezTo>
                  <a:lnTo>
                    <a:pt x="802606" y="1225891"/>
                  </a:lnTo>
                  <a:cubicBezTo>
                    <a:pt x="556064" y="1225891"/>
                    <a:pt x="356203" y="1026030"/>
                    <a:pt x="356203" y="779488"/>
                  </a:cubicBezTo>
                  <a:cubicBezTo>
                    <a:pt x="356203" y="656217"/>
                    <a:pt x="406168" y="544616"/>
                    <a:pt x="486951" y="463834"/>
                  </a:cubicBezTo>
                  <a:close/>
                  <a:moveTo>
                    <a:pt x="0" y="779488"/>
                  </a:moveTo>
                  <a:lnTo>
                    <a:pt x="0" y="779489"/>
                  </a:lnTo>
                  <a:lnTo>
                    <a:pt x="0" y="779488"/>
                  </a:lnTo>
                  <a:close/>
                  <a:moveTo>
                    <a:pt x="228307" y="228307"/>
                  </a:moveTo>
                  <a:cubicBezTo>
                    <a:pt x="122512" y="334102"/>
                    <a:pt x="46987" y="470166"/>
                    <a:pt x="15836" y="622395"/>
                  </a:cubicBezTo>
                  <a:lnTo>
                    <a:pt x="0" y="779488"/>
                  </a:lnTo>
                  <a:lnTo>
                    <a:pt x="15836" y="936582"/>
                  </a:lnTo>
                  <a:cubicBezTo>
                    <a:pt x="88521" y="1291782"/>
                    <a:pt x="402802" y="1558977"/>
                    <a:pt x="779489" y="1558977"/>
                  </a:cubicBezTo>
                  <a:lnTo>
                    <a:pt x="2321233" y="1558978"/>
                  </a:lnTo>
                  <a:cubicBezTo>
                    <a:pt x="2751733" y="1558978"/>
                    <a:pt x="3100722" y="1209989"/>
                    <a:pt x="3100722" y="779489"/>
                  </a:cubicBezTo>
                  <a:lnTo>
                    <a:pt x="3100723" y="779489"/>
                  </a:lnTo>
                  <a:cubicBezTo>
                    <a:pt x="3100723" y="348989"/>
                    <a:pt x="2751734" y="0"/>
                    <a:pt x="2321234" y="0"/>
                  </a:cubicBezTo>
                  <a:lnTo>
                    <a:pt x="779489" y="0"/>
                  </a:lnTo>
                  <a:cubicBezTo>
                    <a:pt x="564239" y="0"/>
                    <a:pt x="369367" y="87247"/>
                    <a:pt x="228307" y="228307"/>
                  </a:cubicBezTo>
                  <a:close/>
                </a:path>
              </a:pathLst>
            </a:custGeom>
            <a:solidFill>
              <a:srgbClr val="2883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cs typeface="+mn-ea"/>
                <a:sym typeface="+mn-lt"/>
              </a:endParaRPr>
            </a:p>
          </p:txBody>
        </p:sp>
        <p:sp>
          <p:nvSpPr>
            <p:cNvPr id="15" name="PA-文本框 6"/>
            <p:cNvSpPr txBox="1"/>
            <p:nvPr>
              <p:custDataLst>
                <p:tags r:id="rId4"/>
              </p:custDataLst>
            </p:nvPr>
          </p:nvSpPr>
          <p:spPr>
            <a:xfrm>
              <a:off x="4016589" y="146961"/>
              <a:ext cx="264674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各操作的具体实现</a:t>
              </a:r>
              <a:endPara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</p:grpSp>
      <p:sp>
        <p:nvSpPr>
          <p:cNvPr id="6" name="PA-文本框 9"/>
          <p:cNvSpPr txBox="1"/>
          <p:nvPr>
            <p:custDataLst>
              <p:tags r:id="rId1"/>
            </p:custDataLst>
          </p:nvPr>
        </p:nvSpPr>
        <p:spPr>
          <a:xfrm>
            <a:off x="4095854" y="2985676"/>
            <a:ext cx="3128154" cy="200869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defTabSz="457200">
              <a:lnSpc>
                <a:spcPct val="130000"/>
              </a:lnSpc>
              <a:defRPr sz="1200">
                <a:solidFill>
                  <a:schemeClr val="bg1">
                    <a:lumMod val="50000"/>
                  </a:schemeClr>
                </a:solidFill>
                <a:latin typeface="Source Han Sans CN Normal" panose="020B0400000000000000" pitchFamily="34" charset="-128"/>
                <a:ea typeface="Source Han Sans CN Normal" panose="020B0400000000000000" pitchFamily="34" charset="-128"/>
              </a:defRPr>
            </a:lvl1pPr>
          </a:lstStyle>
          <a:p>
            <a:r>
              <a:rPr lang="zh-CN" altLang="en-US" sz="14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您的内容打在这里，或者通过复制您的文本后，在此框中选择粘贴，并选择只保留文字。在此录入上述图表的综合描述说明，在此录入上述图综合容表的打在这里，或者通过复制您的文本后，在此框中选择粘贴，并选择只保留文字。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647471" y="3137379"/>
            <a:ext cx="21753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dirty="0">
                <a:solidFill>
                  <a:schemeClr val="bg1"/>
                </a:solidFill>
                <a:cs typeface="+mn-ea"/>
                <a:sym typeface="+mn-lt"/>
              </a:rPr>
              <a:t>添加页面标题内容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657631" y="4134109"/>
            <a:ext cx="21681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800" dirty="0">
                <a:solidFill>
                  <a:schemeClr val="bg1"/>
                </a:solidFill>
                <a:cs typeface="+mn-ea"/>
                <a:sym typeface="+mn-lt"/>
              </a:rPr>
              <a:t>PUT YOUR TITLE HERE</a:t>
            </a:r>
            <a:endParaRPr lang="zh-CN" altLang="en-US" sz="18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7" name="PA-文本框 6"/>
          <p:cNvSpPr txBox="1"/>
          <p:nvPr>
            <p:custDataLst>
              <p:tags r:id="rId2"/>
            </p:custDataLst>
          </p:nvPr>
        </p:nvSpPr>
        <p:spPr>
          <a:xfrm>
            <a:off x="856547" y="6206406"/>
            <a:ext cx="26467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更新文档</a:t>
            </a:r>
            <a:endParaRPr 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+mn-ea"/>
              <a:sym typeface="+mn-lt"/>
            </a:endParaRPr>
          </a:p>
        </p:txBody>
      </p:sp>
      <p:sp>
        <p:nvSpPr>
          <p:cNvPr id="22" name="PA-文本框 6"/>
          <p:cNvSpPr txBox="1"/>
          <p:nvPr>
            <p:custDataLst>
              <p:tags r:id="rId3"/>
            </p:custDataLst>
          </p:nvPr>
        </p:nvSpPr>
        <p:spPr>
          <a:xfrm>
            <a:off x="6643552" y="5794378"/>
            <a:ext cx="25413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文档检索、历史版本查询</a:t>
            </a:r>
            <a:endParaRPr 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+mn-ea"/>
              <a:sym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1063" y="865285"/>
            <a:ext cx="5051551" cy="5140487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38490" y="663512"/>
            <a:ext cx="6016650" cy="513086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-3841062" y="-2947327"/>
            <a:ext cx="22130139" cy="13123517"/>
            <a:chOff x="-3966084" y="-3004845"/>
            <a:chExt cx="22130139" cy="13123517"/>
          </a:xfrm>
        </p:grpSpPr>
        <p:sp>
          <p:nvSpPr>
            <p:cNvPr id="10" name="Rectangle: Rounded Corners 25"/>
            <p:cNvSpPr/>
            <p:nvPr/>
          </p:nvSpPr>
          <p:spPr>
            <a:xfrm rot="18900000" flipH="1">
              <a:off x="-3966084" y="7391920"/>
              <a:ext cx="6554870" cy="88139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>
                <a:cs typeface="+mn-ea"/>
                <a:sym typeface="+mn-lt"/>
              </a:endParaRPr>
            </a:p>
          </p:txBody>
        </p:sp>
        <p:sp>
          <p:nvSpPr>
            <p:cNvPr id="11" name="Rectangle: Rounded Corners 25"/>
            <p:cNvSpPr/>
            <p:nvPr/>
          </p:nvSpPr>
          <p:spPr>
            <a:xfrm rot="18900000" flipH="1">
              <a:off x="8914565" y="-1866880"/>
              <a:ext cx="6554870" cy="88139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>
                <a:cs typeface="+mn-ea"/>
                <a:sym typeface="+mn-lt"/>
              </a:endParaRPr>
            </a:p>
          </p:txBody>
        </p:sp>
        <p:sp>
          <p:nvSpPr>
            <p:cNvPr id="12" name="Rectangle: Rounded Corners 25"/>
            <p:cNvSpPr/>
            <p:nvPr/>
          </p:nvSpPr>
          <p:spPr>
            <a:xfrm rot="18900000" flipH="1">
              <a:off x="9878811" y="2540350"/>
              <a:ext cx="8285244" cy="88139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>
                <a:cs typeface="+mn-ea"/>
                <a:sym typeface="+mn-lt"/>
              </a:endParaRPr>
            </a:p>
          </p:txBody>
        </p:sp>
        <p:sp>
          <p:nvSpPr>
            <p:cNvPr id="13" name="Freeform: Shape 26"/>
            <p:cNvSpPr/>
            <p:nvPr/>
          </p:nvSpPr>
          <p:spPr>
            <a:xfrm rot="18900000" flipH="1">
              <a:off x="5715615" y="6961347"/>
              <a:ext cx="6279749" cy="3157325"/>
            </a:xfrm>
            <a:custGeom>
              <a:avLst/>
              <a:gdLst>
                <a:gd name="connsiteX0" fmla="*/ 486951 w 3100723"/>
                <a:gd name="connsiteY0" fmla="*/ 463834 h 1558978"/>
                <a:gd name="connsiteX1" fmla="*/ 802606 w 3100723"/>
                <a:gd name="connsiteY1" fmla="*/ 333085 h 1558978"/>
                <a:gd name="connsiteX2" fmla="*/ 2298116 w 3100723"/>
                <a:gd name="connsiteY2" fmla="*/ 333085 h 1558978"/>
                <a:gd name="connsiteX3" fmla="*/ 2744519 w 3100723"/>
                <a:gd name="connsiteY3" fmla="*/ 779488 h 1558978"/>
                <a:gd name="connsiteX4" fmla="*/ 2298116 w 3100723"/>
                <a:gd name="connsiteY4" fmla="*/ 1225891 h 1558978"/>
                <a:gd name="connsiteX5" fmla="*/ 802606 w 3100723"/>
                <a:gd name="connsiteY5" fmla="*/ 1225891 h 1558978"/>
                <a:gd name="connsiteX6" fmla="*/ 356203 w 3100723"/>
                <a:gd name="connsiteY6" fmla="*/ 779488 h 1558978"/>
                <a:gd name="connsiteX7" fmla="*/ 486951 w 3100723"/>
                <a:gd name="connsiteY7" fmla="*/ 463834 h 1558978"/>
                <a:gd name="connsiteX8" fmla="*/ 0 w 3100723"/>
                <a:gd name="connsiteY8" fmla="*/ 779488 h 1558978"/>
                <a:gd name="connsiteX9" fmla="*/ 0 w 3100723"/>
                <a:gd name="connsiteY9" fmla="*/ 779489 h 1558978"/>
                <a:gd name="connsiteX10" fmla="*/ 0 w 3100723"/>
                <a:gd name="connsiteY10" fmla="*/ 779488 h 1558978"/>
                <a:gd name="connsiteX11" fmla="*/ 228307 w 3100723"/>
                <a:gd name="connsiteY11" fmla="*/ 228307 h 1558978"/>
                <a:gd name="connsiteX12" fmla="*/ 15836 w 3100723"/>
                <a:gd name="connsiteY12" fmla="*/ 622395 h 1558978"/>
                <a:gd name="connsiteX13" fmla="*/ 0 w 3100723"/>
                <a:gd name="connsiteY13" fmla="*/ 779488 h 1558978"/>
                <a:gd name="connsiteX14" fmla="*/ 15836 w 3100723"/>
                <a:gd name="connsiteY14" fmla="*/ 936582 h 1558978"/>
                <a:gd name="connsiteX15" fmla="*/ 779489 w 3100723"/>
                <a:gd name="connsiteY15" fmla="*/ 1558977 h 1558978"/>
                <a:gd name="connsiteX16" fmla="*/ 2321233 w 3100723"/>
                <a:gd name="connsiteY16" fmla="*/ 1558978 h 1558978"/>
                <a:gd name="connsiteX17" fmla="*/ 3100722 w 3100723"/>
                <a:gd name="connsiteY17" fmla="*/ 779489 h 1558978"/>
                <a:gd name="connsiteX18" fmla="*/ 3100723 w 3100723"/>
                <a:gd name="connsiteY18" fmla="*/ 779489 h 1558978"/>
                <a:gd name="connsiteX19" fmla="*/ 2321234 w 3100723"/>
                <a:gd name="connsiteY19" fmla="*/ 0 h 1558978"/>
                <a:gd name="connsiteX20" fmla="*/ 779489 w 3100723"/>
                <a:gd name="connsiteY20" fmla="*/ 0 h 1558978"/>
                <a:gd name="connsiteX21" fmla="*/ 228307 w 3100723"/>
                <a:gd name="connsiteY21" fmla="*/ 228307 h 1558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100723" h="1558978">
                  <a:moveTo>
                    <a:pt x="486951" y="463834"/>
                  </a:moveTo>
                  <a:cubicBezTo>
                    <a:pt x="567734" y="383050"/>
                    <a:pt x="679335" y="333085"/>
                    <a:pt x="802606" y="333085"/>
                  </a:cubicBezTo>
                  <a:lnTo>
                    <a:pt x="2298116" y="333085"/>
                  </a:lnTo>
                  <a:cubicBezTo>
                    <a:pt x="2544658" y="333085"/>
                    <a:pt x="2744519" y="532946"/>
                    <a:pt x="2744519" y="779488"/>
                  </a:cubicBezTo>
                  <a:cubicBezTo>
                    <a:pt x="2744519" y="1026030"/>
                    <a:pt x="2544658" y="1225891"/>
                    <a:pt x="2298116" y="1225891"/>
                  </a:cubicBezTo>
                  <a:lnTo>
                    <a:pt x="802606" y="1225891"/>
                  </a:lnTo>
                  <a:cubicBezTo>
                    <a:pt x="556064" y="1225891"/>
                    <a:pt x="356203" y="1026030"/>
                    <a:pt x="356203" y="779488"/>
                  </a:cubicBezTo>
                  <a:cubicBezTo>
                    <a:pt x="356203" y="656217"/>
                    <a:pt x="406168" y="544616"/>
                    <a:pt x="486951" y="463834"/>
                  </a:cubicBezTo>
                  <a:close/>
                  <a:moveTo>
                    <a:pt x="0" y="779488"/>
                  </a:moveTo>
                  <a:lnTo>
                    <a:pt x="0" y="779489"/>
                  </a:lnTo>
                  <a:lnTo>
                    <a:pt x="0" y="779488"/>
                  </a:lnTo>
                  <a:close/>
                  <a:moveTo>
                    <a:pt x="228307" y="228307"/>
                  </a:moveTo>
                  <a:cubicBezTo>
                    <a:pt x="122512" y="334102"/>
                    <a:pt x="46987" y="470166"/>
                    <a:pt x="15836" y="622395"/>
                  </a:cubicBezTo>
                  <a:lnTo>
                    <a:pt x="0" y="779488"/>
                  </a:lnTo>
                  <a:lnTo>
                    <a:pt x="15836" y="936582"/>
                  </a:lnTo>
                  <a:cubicBezTo>
                    <a:pt x="88521" y="1291782"/>
                    <a:pt x="402802" y="1558977"/>
                    <a:pt x="779489" y="1558977"/>
                  </a:cubicBezTo>
                  <a:lnTo>
                    <a:pt x="2321233" y="1558978"/>
                  </a:lnTo>
                  <a:cubicBezTo>
                    <a:pt x="2751733" y="1558978"/>
                    <a:pt x="3100722" y="1209989"/>
                    <a:pt x="3100722" y="779489"/>
                  </a:cubicBezTo>
                  <a:lnTo>
                    <a:pt x="3100723" y="779489"/>
                  </a:lnTo>
                  <a:cubicBezTo>
                    <a:pt x="3100723" y="348989"/>
                    <a:pt x="2751734" y="0"/>
                    <a:pt x="2321234" y="0"/>
                  </a:cubicBezTo>
                  <a:lnTo>
                    <a:pt x="779489" y="0"/>
                  </a:lnTo>
                  <a:cubicBezTo>
                    <a:pt x="564239" y="0"/>
                    <a:pt x="369367" y="87247"/>
                    <a:pt x="228307" y="228307"/>
                  </a:cubicBezTo>
                  <a:close/>
                </a:path>
              </a:pathLst>
            </a:custGeom>
            <a:solidFill>
              <a:srgbClr val="2883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cs typeface="+mn-ea"/>
                <a:sym typeface="+mn-lt"/>
              </a:endParaRPr>
            </a:p>
          </p:txBody>
        </p:sp>
        <p:sp>
          <p:nvSpPr>
            <p:cNvPr id="14" name="Freeform: Shape 26"/>
            <p:cNvSpPr/>
            <p:nvPr/>
          </p:nvSpPr>
          <p:spPr>
            <a:xfrm rot="18900000" flipH="1">
              <a:off x="-1494941" y="-3004845"/>
              <a:ext cx="6279749" cy="3157325"/>
            </a:xfrm>
            <a:custGeom>
              <a:avLst/>
              <a:gdLst>
                <a:gd name="connsiteX0" fmla="*/ 486951 w 3100723"/>
                <a:gd name="connsiteY0" fmla="*/ 463834 h 1558978"/>
                <a:gd name="connsiteX1" fmla="*/ 802606 w 3100723"/>
                <a:gd name="connsiteY1" fmla="*/ 333085 h 1558978"/>
                <a:gd name="connsiteX2" fmla="*/ 2298116 w 3100723"/>
                <a:gd name="connsiteY2" fmla="*/ 333085 h 1558978"/>
                <a:gd name="connsiteX3" fmla="*/ 2744519 w 3100723"/>
                <a:gd name="connsiteY3" fmla="*/ 779488 h 1558978"/>
                <a:gd name="connsiteX4" fmla="*/ 2298116 w 3100723"/>
                <a:gd name="connsiteY4" fmla="*/ 1225891 h 1558978"/>
                <a:gd name="connsiteX5" fmla="*/ 802606 w 3100723"/>
                <a:gd name="connsiteY5" fmla="*/ 1225891 h 1558978"/>
                <a:gd name="connsiteX6" fmla="*/ 356203 w 3100723"/>
                <a:gd name="connsiteY6" fmla="*/ 779488 h 1558978"/>
                <a:gd name="connsiteX7" fmla="*/ 486951 w 3100723"/>
                <a:gd name="connsiteY7" fmla="*/ 463834 h 1558978"/>
                <a:gd name="connsiteX8" fmla="*/ 0 w 3100723"/>
                <a:gd name="connsiteY8" fmla="*/ 779488 h 1558978"/>
                <a:gd name="connsiteX9" fmla="*/ 0 w 3100723"/>
                <a:gd name="connsiteY9" fmla="*/ 779489 h 1558978"/>
                <a:gd name="connsiteX10" fmla="*/ 0 w 3100723"/>
                <a:gd name="connsiteY10" fmla="*/ 779488 h 1558978"/>
                <a:gd name="connsiteX11" fmla="*/ 228307 w 3100723"/>
                <a:gd name="connsiteY11" fmla="*/ 228307 h 1558978"/>
                <a:gd name="connsiteX12" fmla="*/ 15836 w 3100723"/>
                <a:gd name="connsiteY12" fmla="*/ 622395 h 1558978"/>
                <a:gd name="connsiteX13" fmla="*/ 0 w 3100723"/>
                <a:gd name="connsiteY13" fmla="*/ 779488 h 1558978"/>
                <a:gd name="connsiteX14" fmla="*/ 15836 w 3100723"/>
                <a:gd name="connsiteY14" fmla="*/ 936582 h 1558978"/>
                <a:gd name="connsiteX15" fmla="*/ 779489 w 3100723"/>
                <a:gd name="connsiteY15" fmla="*/ 1558977 h 1558978"/>
                <a:gd name="connsiteX16" fmla="*/ 2321233 w 3100723"/>
                <a:gd name="connsiteY16" fmla="*/ 1558978 h 1558978"/>
                <a:gd name="connsiteX17" fmla="*/ 3100722 w 3100723"/>
                <a:gd name="connsiteY17" fmla="*/ 779489 h 1558978"/>
                <a:gd name="connsiteX18" fmla="*/ 3100723 w 3100723"/>
                <a:gd name="connsiteY18" fmla="*/ 779489 h 1558978"/>
                <a:gd name="connsiteX19" fmla="*/ 2321234 w 3100723"/>
                <a:gd name="connsiteY19" fmla="*/ 0 h 1558978"/>
                <a:gd name="connsiteX20" fmla="*/ 779489 w 3100723"/>
                <a:gd name="connsiteY20" fmla="*/ 0 h 1558978"/>
                <a:gd name="connsiteX21" fmla="*/ 228307 w 3100723"/>
                <a:gd name="connsiteY21" fmla="*/ 228307 h 1558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100723" h="1558978">
                  <a:moveTo>
                    <a:pt x="486951" y="463834"/>
                  </a:moveTo>
                  <a:cubicBezTo>
                    <a:pt x="567734" y="383050"/>
                    <a:pt x="679335" y="333085"/>
                    <a:pt x="802606" y="333085"/>
                  </a:cubicBezTo>
                  <a:lnTo>
                    <a:pt x="2298116" y="333085"/>
                  </a:lnTo>
                  <a:cubicBezTo>
                    <a:pt x="2544658" y="333085"/>
                    <a:pt x="2744519" y="532946"/>
                    <a:pt x="2744519" y="779488"/>
                  </a:cubicBezTo>
                  <a:cubicBezTo>
                    <a:pt x="2744519" y="1026030"/>
                    <a:pt x="2544658" y="1225891"/>
                    <a:pt x="2298116" y="1225891"/>
                  </a:cubicBezTo>
                  <a:lnTo>
                    <a:pt x="802606" y="1225891"/>
                  </a:lnTo>
                  <a:cubicBezTo>
                    <a:pt x="556064" y="1225891"/>
                    <a:pt x="356203" y="1026030"/>
                    <a:pt x="356203" y="779488"/>
                  </a:cubicBezTo>
                  <a:cubicBezTo>
                    <a:pt x="356203" y="656217"/>
                    <a:pt x="406168" y="544616"/>
                    <a:pt x="486951" y="463834"/>
                  </a:cubicBezTo>
                  <a:close/>
                  <a:moveTo>
                    <a:pt x="0" y="779488"/>
                  </a:moveTo>
                  <a:lnTo>
                    <a:pt x="0" y="779489"/>
                  </a:lnTo>
                  <a:lnTo>
                    <a:pt x="0" y="779488"/>
                  </a:lnTo>
                  <a:close/>
                  <a:moveTo>
                    <a:pt x="228307" y="228307"/>
                  </a:moveTo>
                  <a:cubicBezTo>
                    <a:pt x="122512" y="334102"/>
                    <a:pt x="46987" y="470166"/>
                    <a:pt x="15836" y="622395"/>
                  </a:cubicBezTo>
                  <a:lnTo>
                    <a:pt x="0" y="779488"/>
                  </a:lnTo>
                  <a:lnTo>
                    <a:pt x="15836" y="936582"/>
                  </a:lnTo>
                  <a:cubicBezTo>
                    <a:pt x="88521" y="1291782"/>
                    <a:pt x="402802" y="1558977"/>
                    <a:pt x="779489" y="1558977"/>
                  </a:cubicBezTo>
                  <a:lnTo>
                    <a:pt x="2321233" y="1558978"/>
                  </a:lnTo>
                  <a:cubicBezTo>
                    <a:pt x="2751733" y="1558978"/>
                    <a:pt x="3100722" y="1209989"/>
                    <a:pt x="3100722" y="779489"/>
                  </a:cubicBezTo>
                  <a:lnTo>
                    <a:pt x="3100723" y="779489"/>
                  </a:lnTo>
                  <a:cubicBezTo>
                    <a:pt x="3100723" y="348989"/>
                    <a:pt x="2751734" y="0"/>
                    <a:pt x="2321234" y="0"/>
                  </a:cubicBezTo>
                  <a:lnTo>
                    <a:pt x="779489" y="0"/>
                  </a:lnTo>
                  <a:cubicBezTo>
                    <a:pt x="564239" y="0"/>
                    <a:pt x="369367" y="87247"/>
                    <a:pt x="228307" y="228307"/>
                  </a:cubicBezTo>
                  <a:close/>
                </a:path>
              </a:pathLst>
            </a:custGeom>
            <a:solidFill>
              <a:srgbClr val="2883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cs typeface="+mn-ea"/>
                <a:sym typeface="+mn-lt"/>
              </a:endParaRPr>
            </a:p>
          </p:txBody>
        </p:sp>
        <p:sp>
          <p:nvSpPr>
            <p:cNvPr id="15" name="PA-文本框 6"/>
            <p:cNvSpPr txBox="1"/>
            <p:nvPr>
              <p:custDataLst>
                <p:tags r:id="rId4"/>
              </p:custDataLst>
            </p:nvPr>
          </p:nvSpPr>
          <p:spPr>
            <a:xfrm>
              <a:off x="4016589" y="146961"/>
              <a:ext cx="264674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各操作的具体实现</a:t>
              </a:r>
              <a:endPara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</p:grpSp>
      <p:sp>
        <p:nvSpPr>
          <p:cNvPr id="6" name="PA-文本框 9"/>
          <p:cNvSpPr txBox="1"/>
          <p:nvPr>
            <p:custDataLst>
              <p:tags r:id="rId1"/>
            </p:custDataLst>
          </p:nvPr>
        </p:nvSpPr>
        <p:spPr>
          <a:xfrm>
            <a:off x="4095854" y="2985676"/>
            <a:ext cx="3128154" cy="200869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defTabSz="457200">
              <a:lnSpc>
                <a:spcPct val="130000"/>
              </a:lnSpc>
              <a:defRPr sz="1200">
                <a:solidFill>
                  <a:schemeClr val="bg1">
                    <a:lumMod val="50000"/>
                  </a:schemeClr>
                </a:solidFill>
                <a:latin typeface="Source Han Sans CN Normal" panose="020B0400000000000000" pitchFamily="34" charset="-128"/>
                <a:ea typeface="Source Han Sans CN Normal" panose="020B0400000000000000" pitchFamily="34" charset="-128"/>
              </a:defRPr>
            </a:lvl1pPr>
          </a:lstStyle>
          <a:p>
            <a:r>
              <a:rPr lang="zh-CN" altLang="en-US" sz="14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您的内容打在这里，或者通过复制您的文本后，在此框中选择粘贴，并选择只保留文字。在此录入上述图表的综合描述说明，在此录入上述图综合容表的打在这里，或者通过复制您的文本后，在此框中选择粘贴，并选择只保留文字。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647471" y="3137379"/>
            <a:ext cx="21753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dirty="0">
                <a:solidFill>
                  <a:schemeClr val="bg1"/>
                </a:solidFill>
                <a:cs typeface="+mn-ea"/>
                <a:sym typeface="+mn-lt"/>
              </a:rPr>
              <a:t>添加页面标题内容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657631" y="4134109"/>
            <a:ext cx="21681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800" dirty="0">
                <a:solidFill>
                  <a:schemeClr val="bg1"/>
                </a:solidFill>
                <a:cs typeface="+mn-ea"/>
                <a:sym typeface="+mn-lt"/>
              </a:rPr>
              <a:t>PUT YOUR TITLE HERE</a:t>
            </a:r>
            <a:endParaRPr lang="zh-CN" altLang="en-US" sz="18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7" name="PA-文本框 6"/>
          <p:cNvSpPr txBox="1"/>
          <p:nvPr>
            <p:custDataLst>
              <p:tags r:id="rId2"/>
            </p:custDataLst>
          </p:nvPr>
        </p:nvSpPr>
        <p:spPr>
          <a:xfrm>
            <a:off x="856547" y="6206406"/>
            <a:ext cx="26467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基线相关操作</a:t>
            </a:r>
            <a:endParaRPr 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+mn-ea"/>
              <a:sym typeface="+mn-lt"/>
            </a:endParaRPr>
          </a:p>
        </p:txBody>
      </p:sp>
      <p:sp>
        <p:nvSpPr>
          <p:cNvPr id="22" name="PA-文本框 6"/>
          <p:cNvSpPr txBox="1"/>
          <p:nvPr>
            <p:custDataLst>
              <p:tags r:id="rId3"/>
            </p:custDataLst>
          </p:nvPr>
        </p:nvSpPr>
        <p:spPr>
          <a:xfrm>
            <a:off x="6643552" y="5994328"/>
            <a:ext cx="25413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送审单操作</a:t>
            </a:r>
            <a:endParaRPr 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+mn-ea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5267" y="608626"/>
            <a:ext cx="5224119" cy="558586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22435" y="636055"/>
            <a:ext cx="5987090" cy="52582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25"/>
          <p:cNvSpPr/>
          <p:nvPr/>
        </p:nvSpPr>
        <p:spPr>
          <a:xfrm rot="18900000" flipH="1">
            <a:off x="4840792" y="-1366518"/>
            <a:ext cx="6554870" cy="881396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>
              <a:cs typeface="+mn-ea"/>
              <a:sym typeface="+mn-lt"/>
            </a:endParaRPr>
          </a:p>
        </p:txBody>
      </p:sp>
      <p:sp>
        <p:nvSpPr>
          <p:cNvPr id="9" name="Freeform: Shape 26"/>
          <p:cNvSpPr/>
          <p:nvPr/>
        </p:nvSpPr>
        <p:spPr>
          <a:xfrm rot="18900000" flipH="1">
            <a:off x="8126868" y="239531"/>
            <a:ext cx="6279749" cy="3157325"/>
          </a:xfrm>
          <a:custGeom>
            <a:avLst/>
            <a:gdLst>
              <a:gd name="connsiteX0" fmla="*/ 486951 w 3100723"/>
              <a:gd name="connsiteY0" fmla="*/ 463834 h 1558978"/>
              <a:gd name="connsiteX1" fmla="*/ 802606 w 3100723"/>
              <a:gd name="connsiteY1" fmla="*/ 333085 h 1558978"/>
              <a:gd name="connsiteX2" fmla="*/ 2298116 w 3100723"/>
              <a:gd name="connsiteY2" fmla="*/ 333085 h 1558978"/>
              <a:gd name="connsiteX3" fmla="*/ 2744519 w 3100723"/>
              <a:gd name="connsiteY3" fmla="*/ 779488 h 1558978"/>
              <a:gd name="connsiteX4" fmla="*/ 2298116 w 3100723"/>
              <a:gd name="connsiteY4" fmla="*/ 1225891 h 1558978"/>
              <a:gd name="connsiteX5" fmla="*/ 802606 w 3100723"/>
              <a:gd name="connsiteY5" fmla="*/ 1225891 h 1558978"/>
              <a:gd name="connsiteX6" fmla="*/ 356203 w 3100723"/>
              <a:gd name="connsiteY6" fmla="*/ 779488 h 1558978"/>
              <a:gd name="connsiteX7" fmla="*/ 486951 w 3100723"/>
              <a:gd name="connsiteY7" fmla="*/ 463834 h 1558978"/>
              <a:gd name="connsiteX8" fmla="*/ 0 w 3100723"/>
              <a:gd name="connsiteY8" fmla="*/ 779488 h 1558978"/>
              <a:gd name="connsiteX9" fmla="*/ 0 w 3100723"/>
              <a:gd name="connsiteY9" fmla="*/ 779489 h 1558978"/>
              <a:gd name="connsiteX10" fmla="*/ 0 w 3100723"/>
              <a:gd name="connsiteY10" fmla="*/ 779488 h 1558978"/>
              <a:gd name="connsiteX11" fmla="*/ 228307 w 3100723"/>
              <a:gd name="connsiteY11" fmla="*/ 228307 h 1558978"/>
              <a:gd name="connsiteX12" fmla="*/ 15836 w 3100723"/>
              <a:gd name="connsiteY12" fmla="*/ 622395 h 1558978"/>
              <a:gd name="connsiteX13" fmla="*/ 0 w 3100723"/>
              <a:gd name="connsiteY13" fmla="*/ 779488 h 1558978"/>
              <a:gd name="connsiteX14" fmla="*/ 15836 w 3100723"/>
              <a:gd name="connsiteY14" fmla="*/ 936582 h 1558978"/>
              <a:gd name="connsiteX15" fmla="*/ 779489 w 3100723"/>
              <a:gd name="connsiteY15" fmla="*/ 1558977 h 1558978"/>
              <a:gd name="connsiteX16" fmla="*/ 2321233 w 3100723"/>
              <a:gd name="connsiteY16" fmla="*/ 1558978 h 1558978"/>
              <a:gd name="connsiteX17" fmla="*/ 3100722 w 3100723"/>
              <a:gd name="connsiteY17" fmla="*/ 779489 h 1558978"/>
              <a:gd name="connsiteX18" fmla="*/ 3100723 w 3100723"/>
              <a:gd name="connsiteY18" fmla="*/ 779489 h 1558978"/>
              <a:gd name="connsiteX19" fmla="*/ 2321234 w 3100723"/>
              <a:gd name="connsiteY19" fmla="*/ 0 h 1558978"/>
              <a:gd name="connsiteX20" fmla="*/ 779489 w 3100723"/>
              <a:gd name="connsiteY20" fmla="*/ 0 h 1558978"/>
              <a:gd name="connsiteX21" fmla="*/ 228307 w 3100723"/>
              <a:gd name="connsiteY21" fmla="*/ 228307 h 1558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100723" h="1558978">
                <a:moveTo>
                  <a:pt x="486951" y="463834"/>
                </a:moveTo>
                <a:cubicBezTo>
                  <a:pt x="567734" y="383050"/>
                  <a:pt x="679335" y="333085"/>
                  <a:pt x="802606" y="333085"/>
                </a:cubicBezTo>
                <a:lnTo>
                  <a:pt x="2298116" y="333085"/>
                </a:lnTo>
                <a:cubicBezTo>
                  <a:pt x="2544658" y="333085"/>
                  <a:pt x="2744519" y="532946"/>
                  <a:pt x="2744519" y="779488"/>
                </a:cubicBezTo>
                <a:cubicBezTo>
                  <a:pt x="2744519" y="1026030"/>
                  <a:pt x="2544658" y="1225891"/>
                  <a:pt x="2298116" y="1225891"/>
                </a:cubicBezTo>
                <a:lnTo>
                  <a:pt x="802606" y="1225891"/>
                </a:lnTo>
                <a:cubicBezTo>
                  <a:pt x="556064" y="1225891"/>
                  <a:pt x="356203" y="1026030"/>
                  <a:pt x="356203" y="779488"/>
                </a:cubicBezTo>
                <a:cubicBezTo>
                  <a:pt x="356203" y="656217"/>
                  <a:pt x="406168" y="544616"/>
                  <a:pt x="486951" y="463834"/>
                </a:cubicBezTo>
                <a:close/>
                <a:moveTo>
                  <a:pt x="0" y="779488"/>
                </a:moveTo>
                <a:lnTo>
                  <a:pt x="0" y="779489"/>
                </a:lnTo>
                <a:lnTo>
                  <a:pt x="0" y="779488"/>
                </a:lnTo>
                <a:close/>
                <a:moveTo>
                  <a:pt x="228307" y="228307"/>
                </a:moveTo>
                <a:cubicBezTo>
                  <a:pt x="122512" y="334102"/>
                  <a:pt x="46987" y="470166"/>
                  <a:pt x="15836" y="622395"/>
                </a:cubicBezTo>
                <a:lnTo>
                  <a:pt x="0" y="779488"/>
                </a:lnTo>
                <a:lnTo>
                  <a:pt x="15836" y="936582"/>
                </a:lnTo>
                <a:cubicBezTo>
                  <a:pt x="88521" y="1291782"/>
                  <a:pt x="402802" y="1558977"/>
                  <a:pt x="779489" y="1558977"/>
                </a:cubicBezTo>
                <a:lnTo>
                  <a:pt x="2321233" y="1558978"/>
                </a:lnTo>
                <a:cubicBezTo>
                  <a:pt x="2751733" y="1558978"/>
                  <a:pt x="3100722" y="1209989"/>
                  <a:pt x="3100722" y="779489"/>
                </a:cubicBezTo>
                <a:lnTo>
                  <a:pt x="3100723" y="779489"/>
                </a:lnTo>
                <a:cubicBezTo>
                  <a:pt x="3100723" y="348989"/>
                  <a:pt x="2751734" y="0"/>
                  <a:pt x="2321234" y="0"/>
                </a:cubicBezTo>
                <a:lnTo>
                  <a:pt x="779489" y="0"/>
                </a:lnTo>
                <a:cubicBezTo>
                  <a:pt x="564239" y="0"/>
                  <a:pt x="369367" y="87247"/>
                  <a:pt x="228307" y="228307"/>
                </a:cubicBezTo>
                <a:close/>
              </a:path>
            </a:pathLst>
          </a:custGeom>
          <a:solidFill>
            <a:srgbClr val="2883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cs typeface="+mn-ea"/>
              <a:sym typeface="+mn-lt"/>
            </a:endParaRPr>
          </a:p>
        </p:txBody>
      </p:sp>
      <p:sp>
        <p:nvSpPr>
          <p:cNvPr id="11" name="Rectangle: Rounded Corners 25"/>
          <p:cNvSpPr/>
          <p:nvPr/>
        </p:nvSpPr>
        <p:spPr>
          <a:xfrm rot="18900000" flipH="1">
            <a:off x="-3841602" y="2688280"/>
            <a:ext cx="6554870" cy="881396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>
              <a:cs typeface="+mn-ea"/>
              <a:sym typeface="+mn-lt"/>
            </a:endParaRPr>
          </a:p>
        </p:txBody>
      </p:sp>
      <p:sp>
        <p:nvSpPr>
          <p:cNvPr id="12" name="Rectangle: Rounded Corners 25"/>
          <p:cNvSpPr/>
          <p:nvPr/>
        </p:nvSpPr>
        <p:spPr>
          <a:xfrm rot="18900000" flipH="1">
            <a:off x="8535616" y="4187114"/>
            <a:ext cx="8285244" cy="881396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>
              <a:cs typeface="+mn-ea"/>
              <a:sym typeface="+mn-lt"/>
            </a:endParaRPr>
          </a:p>
        </p:txBody>
      </p:sp>
      <p:sp>
        <p:nvSpPr>
          <p:cNvPr id="14" name="Title 5"/>
          <p:cNvSpPr txBox="1"/>
          <p:nvPr/>
        </p:nvSpPr>
        <p:spPr>
          <a:xfrm>
            <a:off x="1373584" y="2309246"/>
            <a:ext cx="6339181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dist"/>
            <a:r>
              <a:rPr lang="zh-CN" altLang="en-US" sz="7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谢谢观看</a:t>
            </a:r>
            <a:endParaRPr lang="en-US" sz="7500" b="1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633220" y="3474720"/>
            <a:ext cx="6676390" cy="77343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4000" b="1"/>
              <a:t>thank you for watching!</a:t>
            </a:r>
            <a:endParaRPr lang="zh-CN" altLang="en-US" sz="4000" b="1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3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3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  <p:bldP spid="9" grpId="0" bldLvl="0" animBg="1"/>
      <p:bldP spid="11" grpId="0" bldLvl="0" animBg="1"/>
      <p:bldP spid="12" grpId="0" bldLvl="0" animBg="1"/>
      <p:bldP spid="1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: Rounded Corners 25"/>
          <p:cNvSpPr/>
          <p:nvPr/>
        </p:nvSpPr>
        <p:spPr>
          <a:xfrm rot="18900000" flipH="1">
            <a:off x="1162507" y="7511190"/>
            <a:ext cx="6554870" cy="881396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>
              <a:cs typeface="+mn-ea"/>
              <a:sym typeface="+mn-lt"/>
            </a:endParaRPr>
          </a:p>
        </p:txBody>
      </p:sp>
      <p:sp>
        <p:nvSpPr>
          <p:cNvPr id="2" name="PA-文本框 6"/>
          <p:cNvSpPr txBox="1"/>
          <p:nvPr>
            <p:custDataLst>
              <p:tags r:id="rId1"/>
            </p:custDataLst>
          </p:nvPr>
        </p:nvSpPr>
        <p:spPr>
          <a:xfrm>
            <a:off x="5730975" y="2321003"/>
            <a:ext cx="6478709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800" b="1">
                <a:solidFill>
                  <a:schemeClr val="tx1">
                    <a:lumMod val="85000"/>
                    <a:lumOff val="15000"/>
                    <a:alpha val="4000"/>
                  </a:schemeClr>
                </a:solidFill>
                <a:cs typeface="+mn-ea"/>
                <a:sym typeface="+mn-lt"/>
              </a:rPr>
              <a:t>PART</a:t>
            </a:r>
            <a:r>
              <a:rPr lang="zh-CN" altLang="en-US" sz="13800" b="1">
                <a:solidFill>
                  <a:schemeClr val="tx1">
                    <a:lumMod val="85000"/>
                    <a:lumOff val="15000"/>
                    <a:alpha val="4000"/>
                  </a:schemeClr>
                </a:solidFill>
                <a:cs typeface="+mn-ea"/>
                <a:sym typeface="+mn-lt"/>
              </a:rPr>
              <a:t> </a:t>
            </a:r>
            <a:r>
              <a:rPr lang="en-US" altLang="zh-CN" sz="13800" b="1">
                <a:solidFill>
                  <a:schemeClr val="tx1">
                    <a:lumMod val="85000"/>
                    <a:lumOff val="15000"/>
                    <a:alpha val="4000"/>
                  </a:schemeClr>
                </a:solidFill>
                <a:cs typeface="+mn-ea"/>
                <a:sym typeface="+mn-lt"/>
              </a:rPr>
              <a:t>1</a:t>
            </a:r>
            <a:endParaRPr lang="en-US" sz="13800" b="1" dirty="0">
              <a:solidFill>
                <a:schemeClr val="tx1">
                  <a:lumMod val="85000"/>
                  <a:lumOff val="15000"/>
                  <a:alpha val="4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3" name="PA-组合 8"/>
          <p:cNvGrpSpPr/>
          <p:nvPr>
            <p:custDataLst>
              <p:tags r:id="rId2"/>
            </p:custDataLst>
          </p:nvPr>
        </p:nvGrpSpPr>
        <p:grpSpPr>
          <a:xfrm>
            <a:off x="6866475" y="2734936"/>
            <a:ext cx="4532630" cy="1017171"/>
            <a:chOff x="3038192" y="2388267"/>
            <a:chExt cx="4532630" cy="1017171"/>
          </a:xfrm>
        </p:grpSpPr>
        <p:sp>
          <p:nvSpPr>
            <p:cNvPr id="4" name="PA-文本框 6"/>
            <p:cNvSpPr txBox="1"/>
            <p:nvPr>
              <p:custDataLst>
                <p:tags r:id="rId11"/>
              </p:custDataLst>
            </p:nvPr>
          </p:nvSpPr>
          <p:spPr>
            <a:xfrm>
              <a:off x="3038192" y="2388267"/>
              <a:ext cx="4532630" cy="645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6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团队分工</a:t>
              </a:r>
            </a:p>
          </p:txBody>
        </p:sp>
        <p:sp>
          <p:nvSpPr>
            <p:cNvPr id="5" name="PA-文本框 9"/>
            <p:cNvSpPr txBox="1"/>
            <p:nvPr>
              <p:custDataLst>
                <p:tags r:id="rId12"/>
              </p:custDataLst>
            </p:nvPr>
          </p:nvSpPr>
          <p:spPr>
            <a:xfrm>
              <a:off x="3038192" y="3034598"/>
              <a:ext cx="4207708" cy="370840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 defTabSz="457200">
                <a:lnSpc>
                  <a:spcPct val="130000"/>
                </a:lnSpc>
                <a:defRPr sz="1200">
                  <a:solidFill>
                    <a:schemeClr val="bg1">
                      <a:lumMod val="50000"/>
                    </a:schemeClr>
                  </a:solidFill>
                  <a:latin typeface="Source Han Sans CN Normal" panose="020B0400000000000000" pitchFamily="34" charset="-128"/>
                  <a:ea typeface="Source Han Sans CN Normal" panose="020B0400000000000000" pitchFamily="34" charset="-128"/>
                </a:defRPr>
              </a:lvl1pPr>
            </a:lstStyle>
            <a:p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latin typeface="+mn-lt"/>
                  <a:ea typeface="+mn-ea"/>
                  <a:cs typeface="+mn-ea"/>
                  <a:sym typeface="+mn-lt"/>
                </a:rPr>
                <a:t>其中需要包含团队分工及贡献度排序</a:t>
              </a:r>
            </a:p>
          </p:txBody>
        </p:sp>
      </p:grpSp>
      <p:grpSp>
        <p:nvGrpSpPr>
          <p:cNvPr id="6" name="PA-组合 4"/>
          <p:cNvGrpSpPr/>
          <p:nvPr>
            <p:custDataLst>
              <p:tags r:id="rId3"/>
            </p:custDataLst>
          </p:nvPr>
        </p:nvGrpSpPr>
        <p:grpSpPr>
          <a:xfrm>
            <a:off x="793215" y="2059913"/>
            <a:ext cx="4937760" cy="2738173"/>
            <a:chOff x="2942706" y="3557847"/>
            <a:chExt cx="4937760" cy="2738173"/>
          </a:xfrm>
        </p:grpSpPr>
        <p:sp>
          <p:nvSpPr>
            <p:cNvPr id="7" name="PA-圆角矩形 1"/>
            <p:cNvSpPr/>
            <p:nvPr>
              <p:custDataLst>
                <p:tags r:id="rId8"/>
              </p:custDataLst>
            </p:nvPr>
          </p:nvSpPr>
          <p:spPr>
            <a:xfrm>
              <a:off x="2942706" y="3557847"/>
              <a:ext cx="4937760" cy="2738173"/>
            </a:xfrm>
            <a:prstGeom prst="roundRect">
              <a:avLst>
                <a:gd name="adj" fmla="val 6999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" name="PA-任意多边形 9"/>
            <p:cNvSpPr>
              <a:spLocks noEditPoints="1"/>
            </p:cNvSpPr>
            <p:nvPr>
              <p:custDataLst>
                <p:tags r:id="rId9"/>
              </p:custDataLst>
            </p:nvPr>
          </p:nvSpPr>
          <p:spPr bwMode="auto">
            <a:xfrm>
              <a:off x="3391370" y="3914195"/>
              <a:ext cx="631990" cy="637351"/>
            </a:xfrm>
            <a:custGeom>
              <a:avLst/>
              <a:gdLst>
                <a:gd name="T0" fmla="*/ 518 w 695"/>
                <a:gd name="T1" fmla="*/ 531 h 696"/>
                <a:gd name="T2" fmla="*/ 529 w 695"/>
                <a:gd name="T3" fmla="*/ 404 h 696"/>
                <a:gd name="T4" fmla="*/ 695 w 695"/>
                <a:gd name="T5" fmla="*/ 1 h 696"/>
                <a:gd name="T6" fmla="*/ 695 w 695"/>
                <a:gd name="T7" fmla="*/ 0 h 696"/>
                <a:gd name="T8" fmla="*/ 695 w 695"/>
                <a:gd name="T9" fmla="*/ 0 h 696"/>
                <a:gd name="T10" fmla="*/ 695 w 695"/>
                <a:gd name="T11" fmla="*/ 0 h 696"/>
                <a:gd name="T12" fmla="*/ 695 w 695"/>
                <a:gd name="T13" fmla="*/ 0 h 696"/>
                <a:gd name="T14" fmla="*/ 292 w 695"/>
                <a:gd name="T15" fmla="*/ 166 h 696"/>
                <a:gd name="T16" fmla="*/ 165 w 695"/>
                <a:gd name="T17" fmla="*/ 178 h 696"/>
                <a:gd name="T18" fmla="*/ 10 w 695"/>
                <a:gd name="T19" fmla="*/ 338 h 696"/>
                <a:gd name="T20" fmla="*/ 56 w 695"/>
                <a:gd name="T21" fmla="*/ 384 h 696"/>
                <a:gd name="T22" fmla="*/ 157 w 695"/>
                <a:gd name="T23" fmla="*/ 387 h 696"/>
                <a:gd name="T24" fmla="*/ 171 w 695"/>
                <a:gd name="T25" fmla="*/ 419 h 696"/>
                <a:gd name="T26" fmla="*/ 200 w 695"/>
                <a:gd name="T27" fmla="*/ 495 h 696"/>
                <a:gd name="T28" fmla="*/ 200 w 695"/>
                <a:gd name="T29" fmla="*/ 495 h 696"/>
                <a:gd name="T30" fmla="*/ 200 w 695"/>
                <a:gd name="T31" fmla="*/ 496 h 696"/>
                <a:gd name="T32" fmla="*/ 200 w 695"/>
                <a:gd name="T33" fmla="*/ 496 h 696"/>
                <a:gd name="T34" fmla="*/ 200 w 695"/>
                <a:gd name="T35" fmla="*/ 496 h 696"/>
                <a:gd name="T36" fmla="*/ 276 w 695"/>
                <a:gd name="T37" fmla="*/ 525 h 696"/>
                <a:gd name="T38" fmla="*/ 309 w 695"/>
                <a:gd name="T39" fmla="*/ 538 h 696"/>
                <a:gd name="T40" fmla="*/ 312 w 695"/>
                <a:gd name="T41" fmla="*/ 640 h 696"/>
                <a:gd name="T42" fmla="*/ 358 w 695"/>
                <a:gd name="T43" fmla="*/ 686 h 696"/>
                <a:gd name="T44" fmla="*/ 518 w 695"/>
                <a:gd name="T45" fmla="*/ 531 h 696"/>
                <a:gd name="T46" fmla="*/ 405 w 695"/>
                <a:gd name="T47" fmla="*/ 291 h 696"/>
                <a:gd name="T48" fmla="*/ 405 w 695"/>
                <a:gd name="T49" fmla="*/ 178 h 696"/>
                <a:gd name="T50" fmla="*/ 518 w 695"/>
                <a:gd name="T51" fmla="*/ 178 h 696"/>
                <a:gd name="T52" fmla="*/ 518 w 695"/>
                <a:gd name="T53" fmla="*/ 291 h 696"/>
                <a:gd name="T54" fmla="*/ 405 w 695"/>
                <a:gd name="T55" fmla="*/ 291 h 696"/>
                <a:gd name="T56" fmla="*/ 219 w 695"/>
                <a:gd name="T57" fmla="*/ 559 h 696"/>
                <a:gd name="T58" fmla="*/ 163 w 695"/>
                <a:gd name="T59" fmla="*/ 532 h 696"/>
                <a:gd name="T60" fmla="*/ 136 w 695"/>
                <a:gd name="T61" fmla="*/ 476 h 696"/>
                <a:gd name="T62" fmla="*/ 105 w 695"/>
                <a:gd name="T63" fmla="*/ 445 h 696"/>
                <a:gd name="T64" fmla="*/ 42 w 695"/>
                <a:gd name="T65" fmla="*/ 515 h 696"/>
                <a:gd name="T66" fmla="*/ 78 w 695"/>
                <a:gd name="T67" fmla="*/ 537 h 696"/>
                <a:gd name="T68" fmla="*/ 67 w 695"/>
                <a:gd name="T69" fmla="*/ 605 h 696"/>
                <a:gd name="T70" fmla="*/ 64 w 695"/>
                <a:gd name="T71" fmla="*/ 631 h 696"/>
                <a:gd name="T72" fmla="*/ 90 w 695"/>
                <a:gd name="T73" fmla="*/ 628 h 696"/>
                <a:gd name="T74" fmla="*/ 158 w 695"/>
                <a:gd name="T75" fmla="*/ 616 h 696"/>
                <a:gd name="T76" fmla="*/ 179 w 695"/>
                <a:gd name="T77" fmla="*/ 653 h 696"/>
                <a:gd name="T78" fmla="*/ 249 w 695"/>
                <a:gd name="T79" fmla="*/ 589 h 696"/>
                <a:gd name="T80" fmla="*/ 219 w 695"/>
                <a:gd name="T81" fmla="*/ 559 h 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695" h="696">
                  <a:moveTo>
                    <a:pt x="518" y="531"/>
                  </a:moveTo>
                  <a:cubicBezTo>
                    <a:pt x="524" y="508"/>
                    <a:pt x="534" y="499"/>
                    <a:pt x="529" y="404"/>
                  </a:cubicBezTo>
                  <a:cubicBezTo>
                    <a:pt x="694" y="241"/>
                    <a:pt x="695" y="15"/>
                    <a:pt x="695" y="1"/>
                  </a:cubicBezTo>
                  <a:cubicBezTo>
                    <a:pt x="695" y="1"/>
                    <a:pt x="695" y="0"/>
                    <a:pt x="695" y="0"/>
                  </a:cubicBezTo>
                  <a:cubicBezTo>
                    <a:pt x="695" y="0"/>
                    <a:pt x="695" y="0"/>
                    <a:pt x="695" y="0"/>
                  </a:cubicBezTo>
                  <a:cubicBezTo>
                    <a:pt x="695" y="0"/>
                    <a:pt x="695" y="0"/>
                    <a:pt x="695" y="0"/>
                  </a:cubicBezTo>
                  <a:cubicBezTo>
                    <a:pt x="695" y="0"/>
                    <a:pt x="695" y="0"/>
                    <a:pt x="695" y="0"/>
                  </a:cubicBezTo>
                  <a:cubicBezTo>
                    <a:pt x="681" y="0"/>
                    <a:pt x="455" y="2"/>
                    <a:pt x="292" y="166"/>
                  </a:cubicBezTo>
                  <a:cubicBezTo>
                    <a:pt x="196" y="161"/>
                    <a:pt x="187" y="171"/>
                    <a:pt x="165" y="178"/>
                  </a:cubicBezTo>
                  <a:cubicBezTo>
                    <a:pt x="123" y="189"/>
                    <a:pt x="20" y="299"/>
                    <a:pt x="10" y="338"/>
                  </a:cubicBezTo>
                  <a:cubicBezTo>
                    <a:pt x="0" y="376"/>
                    <a:pt x="41" y="382"/>
                    <a:pt x="56" y="384"/>
                  </a:cubicBezTo>
                  <a:cubicBezTo>
                    <a:pt x="70" y="385"/>
                    <a:pt x="150" y="376"/>
                    <a:pt x="157" y="387"/>
                  </a:cubicBezTo>
                  <a:cubicBezTo>
                    <a:pt x="157" y="387"/>
                    <a:pt x="170" y="396"/>
                    <a:pt x="171" y="419"/>
                  </a:cubicBezTo>
                  <a:cubicBezTo>
                    <a:pt x="171" y="442"/>
                    <a:pt x="183" y="475"/>
                    <a:pt x="200" y="495"/>
                  </a:cubicBezTo>
                  <a:cubicBezTo>
                    <a:pt x="200" y="495"/>
                    <a:pt x="200" y="495"/>
                    <a:pt x="200" y="495"/>
                  </a:cubicBezTo>
                  <a:cubicBezTo>
                    <a:pt x="200" y="495"/>
                    <a:pt x="200" y="495"/>
                    <a:pt x="200" y="496"/>
                  </a:cubicBezTo>
                  <a:cubicBezTo>
                    <a:pt x="200" y="496"/>
                    <a:pt x="200" y="496"/>
                    <a:pt x="200" y="496"/>
                  </a:cubicBezTo>
                  <a:cubicBezTo>
                    <a:pt x="200" y="496"/>
                    <a:pt x="200" y="496"/>
                    <a:pt x="200" y="496"/>
                  </a:cubicBezTo>
                  <a:cubicBezTo>
                    <a:pt x="221" y="513"/>
                    <a:pt x="253" y="524"/>
                    <a:pt x="276" y="525"/>
                  </a:cubicBezTo>
                  <a:cubicBezTo>
                    <a:pt x="300" y="526"/>
                    <a:pt x="309" y="538"/>
                    <a:pt x="309" y="538"/>
                  </a:cubicBezTo>
                  <a:cubicBezTo>
                    <a:pt x="319" y="545"/>
                    <a:pt x="311" y="625"/>
                    <a:pt x="312" y="640"/>
                  </a:cubicBezTo>
                  <a:cubicBezTo>
                    <a:pt x="313" y="655"/>
                    <a:pt x="319" y="696"/>
                    <a:pt x="358" y="686"/>
                  </a:cubicBezTo>
                  <a:cubicBezTo>
                    <a:pt x="396" y="676"/>
                    <a:pt x="506" y="573"/>
                    <a:pt x="518" y="531"/>
                  </a:cubicBezTo>
                  <a:close/>
                  <a:moveTo>
                    <a:pt x="405" y="291"/>
                  </a:moveTo>
                  <a:cubicBezTo>
                    <a:pt x="373" y="260"/>
                    <a:pt x="373" y="209"/>
                    <a:pt x="405" y="178"/>
                  </a:cubicBezTo>
                  <a:cubicBezTo>
                    <a:pt x="436" y="147"/>
                    <a:pt x="486" y="147"/>
                    <a:pt x="518" y="178"/>
                  </a:cubicBezTo>
                  <a:cubicBezTo>
                    <a:pt x="549" y="209"/>
                    <a:pt x="549" y="260"/>
                    <a:pt x="518" y="291"/>
                  </a:cubicBezTo>
                  <a:cubicBezTo>
                    <a:pt x="486" y="322"/>
                    <a:pt x="436" y="322"/>
                    <a:pt x="405" y="291"/>
                  </a:cubicBezTo>
                  <a:close/>
                  <a:moveTo>
                    <a:pt x="219" y="559"/>
                  </a:moveTo>
                  <a:cubicBezTo>
                    <a:pt x="194" y="556"/>
                    <a:pt x="176" y="545"/>
                    <a:pt x="163" y="532"/>
                  </a:cubicBezTo>
                  <a:cubicBezTo>
                    <a:pt x="150" y="519"/>
                    <a:pt x="139" y="501"/>
                    <a:pt x="136" y="476"/>
                  </a:cubicBezTo>
                  <a:cubicBezTo>
                    <a:pt x="132" y="454"/>
                    <a:pt x="119" y="444"/>
                    <a:pt x="105" y="445"/>
                  </a:cubicBezTo>
                  <a:cubicBezTo>
                    <a:pt x="91" y="447"/>
                    <a:pt x="45" y="498"/>
                    <a:pt x="42" y="515"/>
                  </a:cubicBezTo>
                  <a:cubicBezTo>
                    <a:pt x="39" y="533"/>
                    <a:pt x="65" y="525"/>
                    <a:pt x="78" y="537"/>
                  </a:cubicBezTo>
                  <a:cubicBezTo>
                    <a:pt x="92" y="549"/>
                    <a:pt x="77" y="585"/>
                    <a:pt x="67" y="605"/>
                  </a:cubicBezTo>
                  <a:cubicBezTo>
                    <a:pt x="62" y="615"/>
                    <a:pt x="59" y="625"/>
                    <a:pt x="64" y="631"/>
                  </a:cubicBezTo>
                  <a:cubicBezTo>
                    <a:pt x="69" y="636"/>
                    <a:pt x="80" y="633"/>
                    <a:pt x="90" y="628"/>
                  </a:cubicBezTo>
                  <a:cubicBezTo>
                    <a:pt x="109" y="618"/>
                    <a:pt x="146" y="603"/>
                    <a:pt x="158" y="616"/>
                  </a:cubicBezTo>
                  <a:cubicBezTo>
                    <a:pt x="170" y="630"/>
                    <a:pt x="162" y="656"/>
                    <a:pt x="179" y="653"/>
                  </a:cubicBezTo>
                  <a:cubicBezTo>
                    <a:pt x="197" y="650"/>
                    <a:pt x="248" y="603"/>
                    <a:pt x="249" y="589"/>
                  </a:cubicBezTo>
                  <a:cubicBezTo>
                    <a:pt x="251" y="575"/>
                    <a:pt x="241" y="563"/>
                    <a:pt x="219" y="559"/>
                  </a:cubicBezTo>
                  <a:close/>
                </a:path>
              </a:pathLst>
            </a:custGeom>
            <a:solidFill>
              <a:schemeClr val="bg1">
                <a:alpha val="6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PA-文本框 23"/>
            <p:cNvSpPr txBox="1"/>
            <p:nvPr>
              <p:custDataLst>
                <p:tags r:id="rId10"/>
              </p:custDataLst>
            </p:nvPr>
          </p:nvSpPr>
          <p:spPr>
            <a:xfrm>
              <a:off x="3344925" y="5268885"/>
              <a:ext cx="3187054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400">
                  <a:solidFill>
                    <a:schemeClr val="bg1"/>
                  </a:solidFill>
                  <a:cs typeface="+mn-ea"/>
                  <a:sym typeface="+mn-lt"/>
                </a:rPr>
                <a:t>PART</a:t>
              </a:r>
              <a:endParaRPr lang="zh-CN" altLang="en-US" sz="440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0" name="PA-组合 5"/>
          <p:cNvGrpSpPr/>
          <p:nvPr>
            <p:custDataLst>
              <p:tags r:id="rId4"/>
            </p:custDataLst>
          </p:nvPr>
        </p:nvGrpSpPr>
        <p:grpSpPr>
          <a:xfrm>
            <a:off x="5005002" y="1631509"/>
            <a:ext cx="856808" cy="856808"/>
            <a:chOff x="7177741" y="3129443"/>
            <a:chExt cx="856808" cy="856808"/>
          </a:xfrm>
        </p:grpSpPr>
        <p:sp>
          <p:nvSpPr>
            <p:cNvPr id="11" name="PA-椭圆 3"/>
            <p:cNvSpPr/>
            <p:nvPr>
              <p:custDataLst>
                <p:tags r:id="rId6"/>
              </p:custDataLst>
            </p:nvPr>
          </p:nvSpPr>
          <p:spPr>
            <a:xfrm rot="9900000">
              <a:off x="7177741" y="3129443"/>
              <a:ext cx="856808" cy="85680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" name="PA-任意多边形 5"/>
            <p:cNvSpPr/>
            <p:nvPr>
              <p:custDataLst>
                <p:tags r:id="rId7"/>
              </p:custDataLst>
            </p:nvPr>
          </p:nvSpPr>
          <p:spPr bwMode="auto">
            <a:xfrm rot="5400000">
              <a:off x="7540920" y="3467899"/>
              <a:ext cx="130450" cy="232018"/>
            </a:xfrm>
            <a:custGeom>
              <a:avLst/>
              <a:gdLst>
                <a:gd name="T0" fmla="*/ 456 w 456"/>
                <a:gd name="T1" fmla="*/ 403 h 808"/>
                <a:gd name="T2" fmla="*/ 65 w 456"/>
                <a:gd name="T3" fmla="*/ 793 h 808"/>
                <a:gd name="T4" fmla="*/ 14 w 456"/>
                <a:gd name="T5" fmla="*/ 793 h 808"/>
                <a:gd name="T6" fmla="*/ 14 w 456"/>
                <a:gd name="T7" fmla="*/ 741 h 808"/>
                <a:gd name="T8" fmla="*/ 353 w 456"/>
                <a:gd name="T9" fmla="*/ 403 h 808"/>
                <a:gd name="T10" fmla="*/ 14 w 456"/>
                <a:gd name="T11" fmla="*/ 67 h 808"/>
                <a:gd name="T12" fmla="*/ 14 w 456"/>
                <a:gd name="T13" fmla="*/ 15 h 808"/>
                <a:gd name="T14" fmla="*/ 65 w 456"/>
                <a:gd name="T15" fmla="*/ 14 h 808"/>
                <a:gd name="T16" fmla="*/ 65 w 456"/>
                <a:gd name="T17" fmla="*/ 15 h 808"/>
                <a:gd name="T18" fmla="*/ 456 w 456"/>
                <a:gd name="T19" fmla="*/ 403 h 8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56" h="808">
                  <a:moveTo>
                    <a:pt x="456" y="403"/>
                  </a:moveTo>
                  <a:cubicBezTo>
                    <a:pt x="65" y="793"/>
                    <a:pt x="65" y="793"/>
                    <a:pt x="65" y="793"/>
                  </a:cubicBezTo>
                  <a:cubicBezTo>
                    <a:pt x="51" y="808"/>
                    <a:pt x="28" y="807"/>
                    <a:pt x="14" y="793"/>
                  </a:cubicBezTo>
                  <a:cubicBezTo>
                    <a:pt x="0" y="779"/>
                    <a:pt x="0" y="756"/>
                    <a:pt x="14" y="741"/>
                  </a:cubicBezTo>
                  <a:cubicBezTo>
                    <a:pt x="353" y="403"/>
                    <a:pt x="353" y="403"/>
                    <a:pt x="353" y="403"/>
                  </a:cubicBezTo>
                  <a:cubicBezTo>
                    <a:pt x="14" y="67"/>
                    <a:pt x="14" y="67"/>
                    <a:pt x="14" y="67"/>
                  </a:cubicBezTo>
                  <a:cubicBezTo>
                    <a:pt x="0" y="53"/>
                    <a:pt x="0" y="29"/>
                    <a:pt x="14" y="15"/>
                  </a:cubicBezTo>
                  <a:cubicBezTo>
                    <a:pt x="28" y="1"/>
                    <a:pt x="51" y="0"/>
                    <a:pt x="65" y="14"/>
                  </a:cubicBezTo>
                  <a:cubicBezTo>
                    <a:pt x="65" y="14"/>
                    <a:pt x="65" y="14"/>
                    <a:pt x="65" y="15"/>
                  </a:cubicBezTo>
                  <a:lnTo>
                    <a:pt x="456" y="403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3" name="PA-文本框 6"/>
          <p:cNvSpPr txBox="1"/>
          <p:nvPr>
            <p:custDataLst>
              <p:tags r:id="rId5"/>
            </p:custDataLst>
          </p:nvPr>
        </p:nvSpPr>
        <p:spPr>
          <a:xfrm>
            <a:off x="3918421" y="3172194"/>
            <a:ext cx="169954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600">
                <a:solidFill>
                  <a:schemeClr val="bg1"/>
                </a:solidFill>
                <a:cs typeface="+mn-ea"/>
                <a:sym typeface="+mn-lt"/>
              </a:rPr>
              <a:t>01</a:t>
            </a:r>
            <a:endParaRPr lang="en-US" sz="9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9" name="Rectangle: Rounded Corners 25"/>
          <p:cNvSpPr/>
          <p:nvPr/>
        </p:nvSpPr>
        <p:spPr>
          <a:xfrm rot="18900000" flipH="1">
            <a:off x="1105053" y="-1509073"/>
            <a:ext cx="6554870" cy="881396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>
              <a:cs typeface="+mn-ea"/>
              <a:sym typeface="+mn-lt"/>
            </a:endParaRPr>
          </a:p>
        </p:txBody>
      </p:sp>
      <p:sp>
        <p:nvSpPr>
          <p:cNvPr id="20" name="Freeform: Shape 26"/>
          <p:cNvSpPr/>
          <p:nvPr/>
        </p:nvSpPr>
        <p:spPr>
          <a:xfrm rot="18900000" flipH="1">
            <a:off x="7528861" y="-2247977"/>
            <a:ext cx="6279749" cy="3157325"/>
          </a:xfrm>
          <a:custGeom>
            <a:avLst/>
            <a:gdLst>
              <a:gd name="connsiteX0" fmla="*/ 486951 w 3100723"/>
              <a:gd name="connsiteY0" fmla="*/ 463834 h 1558978"/>
              <a:gd name="connsiteX1" fmla="*/ 802606 w 3100723"/>
              <a:gd name="connsiteY1" fmla="*/ 333085 h 1558978"/>
              <a:gd name="connsiteX2" fmla="*/ 2298116 w 3100723"/>
              <a:gd name="connsiteY2" fmla="*/ 333085 h 1558978"/>
              <a:gd name="connsiteX3" fmla="*/ 2744519 w 3100723"/>
              <a:gd name="connsiteY3" fmla="*/ 779488 h 1558978"/>
              <a:gd name="connsiteX4" fmla="*/ 2298116 w 3100723"/>
              <a:gd name="connsiteY4" fmla="*/ 1225891 h 1558978"/>
              <a:gd name="connsiteX5" fmla="*/ 802606 w 3100723"/>
              <a:gd name="connsiteY5" fmla="*/ 1225891 h 1558978"/>
              <a:gd name="connsiteX6" fmla="*/ 356203 w 3100723"/>
              <a:gd name="connsiteY6" fmla="*/ 779488 h 1558978"/>
              <a:gd name="connsiteX7" fmla="*/ 486951 w 3100723"/>
              <a:gd name="connsiteY7" fmla="*/ 463834 h 1558978"/>
              <a:gd name="connsiteX8" fmla="*/ 0 w 3100723"/>
              <a:gd name="connsiteY8" fmla="*/ 779488 h 1558978"/>
              <a:gd name="connsiteX9" fmla="*/ 0 w 3100723"/>
              <a:gd name="connsiteY9" fmla="*/ 779489 h 1558978"/>
              <a:gd name="connsiteX10" fmla="*/ 0 w 3100723"/>
              <a:gd name="connsiteY10" fmla="*/ 779488 h 1558978"/>
              <a:gd name="connsiteX11" fmla="*/ 228307 w 3100723"/>
              <a:gd name="connsiteY11" fmla="*/ 228307 h 1558978"/>
              <a:gd name="connsiteX12" fmla="*/ 15836 w 3100723"/>
              <a:gd name="connsiteY12" fmla="*/ 622395 h 1558978"/>
              <a:gd name="connsiteX13" fmla="*/ 0 w 3100723"/>
              <a:gd name="connsiteY13" fmla="*/ 779488 h 1558978"/>
              <a:gd name="connsiteX14" fmla="*/ 15836 w 3100723"/>
              <a:gd name="connsiteY14" fmla="*/ 936582 h 1558978"/>
              <a:gd name="connsiteX15" fmla="*/ 779489 w 3100723"/>
              <a:gd name="connsiteY15" fmla="*/ 1558977 h 1558978"/>
              <a:gd name="connsiteX16" fmla="*/ 2321233 w 3100723"/>
              <a:gd name="connsiteY16" fmla="*/ 1558978 h 1558978"/>
              <a:gd name="connsiteX17" fmla="*/ 3100722 w 3100723"/>
              <a:gd name="connsiteY17" fmla="*/ 779489 h 1558978"/>
              <a:gd name="connsiteX18" fmla="*/ 3100723 w 3100723"/>
              <a:gd name="connsiteY18" fmla="*/ 779489 h 1558978"/>
              <a:gd name="connsiteX19" fmla="*/ 2321234 w 3100723"/>
              <a:gd name="connsiteY19" fmla="*/ 0 h 1558978"/>
              <a:gd name="connsiteX20" fmla="*/ 779489 w 3100723"/>
              <a:gd name="connsiteY20" fmla="*/ 0 h 1558978"/>
              <a:gd name="connsiteX21" fmla="*/ 228307 w 3100723"/>
              <a:gd name="connsiteY21" fmla="*/ 228307 h 1558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100723" h="1558978">
                <a:moveTo>
                  <a:pt x="486951" y="463834"/>
                </a:moveTo>
                <a:cubicBezTo>
                  <a:pt x="567734" y="383050"/>
                  <a:pt x="679335" y="333085"/>
                  <a:pt x="802606" y="333085"/>
                </a:cubicBezTo>
                <a:lnTo>
                  <a:pt x="2298116" y="333085"/>
                </a:lnTo>
                <a:cubicBezTo>
                  <a:pt x="2544658" y="333085"/>
                  <a:pt x="2744519" y="532946"/>
                  <a:pt x="2744519" y="779488"/>
                </a:cubicBezTo>
                <a:cubicBezTo>
                  <a:pt x="2744519" y="1026030"/>
                  <a:pt x="2544658" y="1225891"/>
                  <a:pt x="2298116" y="1225891"/>
                </a:cubicBezTo>
                <a:lnTo>
                  <a:pt x="802606" y="1225891"/>
                </a:lnTo>
                <a:cubicBezTo>
                  <a:pt x="556064" y="1225891"/>
                  <a:pt x="356203" y="1026030"/>
                  <a:pt x="356203" y="779488"/>
                </a:cubicBezTo>
                <a:cubicBezTo>
                  <a:pt x="356203" y="656217"/>
                  <a:pt x="406168" y="544616"/>
                  <a:pt x="486951" y="463834"/>
                </a:cubicBezTo>
                <a:close/>
                <a:moveTo>
                  <a:pt x="0" y="779488"/>
                </a:moveTo>
                <a:lnTo>
                  <a:pt x="0" y="779489"/>
                </a:lnTo>
                <a:lnTo>
                  <a:pt x="0" y="779488"/>
                </a:lnTo>
                <a:close/>
                <a:moveTo>
                  <a:pt x="228307" y="228307"/>
                </a:moveTo>
                <a:cubicBezTo>
                  <a:pt x="122512" y="334102"/>
                  <a:pt x="46987" y="470166"/>
                  <a:pt x="15836" y="622395"/>
                </a:cubicBezTo>
                <a:lnTo>
                  <a:pt x="0" y="779488"/>
                </a:lnTo>
                <a:lnTo>
                  <a:pt x="15836" y="936582"/>
                </a:lnTo>
                <a:cubicBezTo>
                  <a:pt x="88521" y="1291782"/>
                  <a:pt x="402802" y="1558977"/>
                  <a:pt x="779489" y="1558977"/>
                </a:cubicBezTo>
                <a:lnTo>
                  <a:pt x="2321233" y="1558978"/>
                </a:lnTo>
                <a:cubicBezTo>
                  <a:pt x="2751733" y="1558978"/>
                  <a:pt x="3100722" y="1209989"/>
                  <a:pt x="3100722" y="779489"/>
                </a:cubicBezTo>
                <a:lnTo>
                  <a:pt x="3100723" y="779489"/>
                </a:lnTo>
                <a:cubicBezTo>
                  <a:pt x="3100723" y="348989"/>
                  <a:pt x="2751734" y="0"/>
                  <a:pt x="2321234" y="0"/>
                </a:cubicBezTo>
                <a:lnTo>
                  <a:pt x="779489" y="0"/>
                </a:lnTo>
                <a:cubicBezTo>
                  <a:pt x="564239" y="0"/>
                  <a:pt x="369367" y="87247"/>
                  <a:pt x="228307" y="228307"/>
                </a:cubicBezTo>
                <a:close/>
              </a:path>
            </a:pathLst>
          </a:custGeom>
          <a:solidFill>
            <a:srgbClr val="2883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cs typeface="+mn-ea"/>
              <a:sym typeface="+mn-lt"/>
            </a:endParaRPr>
          </a:p>
        </p:txBody>
      </p:sp>
      <p:sp>
        <p:nvSpPr>
          <p:cNvPr id="22" name="Rectangle: Rounded Corners 25"/>
          <p:cNvSpPr/>
          <p:nvPr/>
        </p:nvSpPr>
        <p:spPr>
          <a:xfrm rot="18900000" flipH="1">
            <a:off x="8785507" y="3395116"/>
            <a:ext cx="8285244" cy="881396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>
              <a:cs typeface="+mn-ea"/>
              <a:sym typeface="+mn-lt"/>
            </a:endParaRPr>
          </a:p>
        </p:txBody>
      </p:sp>
      <p:sp>
        <p:nvSpPr>
          <p:cNvPr id="23" name="Freeform: Shape 26"/>
          <p:cNvSpPr/>
          <p:nvPr/>
        </p:nvSpPr>
        <p:spPr>
          <a:xfrm rot="18900000" flipH="1">
            <a:off x="-3629969" y="6595097"/>
            <a:ext cx="6279749" cy="3157325"/>
          </a:xfrm>
          <a:custGeom>
            <a:avLst/>
            <a:gdLst>
              <a:gd name="connsiteX0" fmla="*/ 486951 w 3100723"/>
              <a:gd name="connsiteY0" fmla="*/ 463834 h 1558978"/>
              <a:gd name="connsiteX1" fmla="*/ 802606 w 3100723"/>
              <a:gd name="connsiteY1" fmla="*/ 333085 h 1558978"/>
              <a:gd name="connsiteX2" fmla="*/ 2298116 w 3100723"/>
              <a:gd name="connsiteY2" fmla="*/ 333085 h 1558978"/>
              <a:gd name="connsiteX3" fmla="*/ 2744519 w 3100723"/>
              <a:gd name="connsiteY3" fmla="*/ 779488 h 1558978"/>
              <a:gd name="connsiteX4" fmla="*/ 2298116 w 3100723"/>
              <a:gd name="connsiteY4" fmla="*/ 1225891 h 1558978"/>
              <a:gd name="connsiteX5" fmla="*/ 802606 w 3100723"/>
              <a:gd name="connsiteY5" fmla="*/ 1225891 h 1558978"/>
              <a:gd name="connsiteX6" fmla="*/ 356203 w 3100723"/>
              <a:gd name="connsiteY6" fmla="*/ 779488 h 1558978"/>
              <a:gd name="connsiteX7" fmla="*/ 486951 w 3100723"/>
              <a:gd name="connsiteY7" fmla="*/ 463834 h 1558978"/>
              <a:gd name="connsiteX8" fmla="*/ 0 w 3100723"/>
              <a:gd name="connsiteY8" fmla="*/ 779488 h 1558978"/>
              <a:gd name="connsiteX9" fmla="*/ 0 w 3100723"/>
              <a:gd name="connsiteY9" fmla="*/ 779489 h 1558978"/>
              <a:gd name="connsiteX10" fmla="*/ 0 w 3100723"/>
              <a:gd name="connsiteY10" fmla="*/ 779488 h 1558978"/>
              <a:gd name="connsiteX11" fmla="*/ 228307 w 3100723"/>
              <a:gd name="connsiteY11" fmla="*/ 228307 h 1558978"/>
              <a:gd name="connsiteX12" fmla="*/ 15836 w 3100723"/>
              <a:gd name="connsiteY12" fmla="*/ 622395 h 1558978"/>
              <a:gd name="connsiteX13" fmla="*/ 0 w 3100723"/>
              <a:gd name="connsiteY13" fmla="*/ 779488 h 1558978"/>
              <a:gd name="connsiteX14" fmla="*/ 15836 w 3100723"/>
              <a:gd name="connsiteY14" fmla="*/ 936582 h 1558978"/>
              <a:gd name="connsiteX15" fmla="*/ 779489 w 3100723"/>
              <a:gd name="connsiteY15" fmla="*/ 1558977 h 1558978"/>
              <a:gd name="connsiteX16" fmla="*/ 2321233 w 3100723"/>
              <a:gd name="connsiteY16" fmla="*/ 1558978 h 1558978"/>
              <a:gd name="connsiteX17" fmla="*/ 3100722 w 3100723"/>
              <a:gd name="connsiteY17" fmla="*/ 779489 h 1558978"/>
              <a:gd name="connsiteX18" fmla="*/ 3100723 w 3100723"/>
              <a:gd name="connsiteY18" fmla="*/ 779489 h 1558978"/>
              <a:gd name="connsiteX19" fmla="*/ 2321234 w 3100723"/>
              <a:gd name="connsiteY19" fmla="*/ 0 h 1558978"/>
              <a:gd name="connsiteX20" fmla="*/ 779489 w 3100723"/>
              <a:gd name="connsiteY20" fmla="*/ 0 h 1558978"/>
              <a:gd name="connsiteX21" fmla="*/ 228307 w 3100723"/>
              <a:gd name="connsiteY21" fmla="*/ 228307 h 1558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100723" h="1558978">
                <a:moveTo>
                  <a:pt x="486951" y="463834"/>
                </a:moveTo>
                <a:cubicBezTo>
                  <a:pt x="567734" y="383050"/>
                  <a:pt x="679335" y="333085"/>
                  <a:pt x="802606" y="333085"/>
                </a:cubicBezTo>
                <a:lnTo>
                  <a:pt x="2298116" y="333085"/>
                </a:lnTo>
                <a:cubicBezTo>
                  <a:pt x="2544658" y="333085"/>
                  <a:pt x="2744519" y="532946"/>
                  <a:pt x="2744519" y="779488"/>
                </a:cubicBezTo>
                <a:cubicBezTo>
                  <a:pt x="2744519" y="1026030"/>
                  <a:pt x="2544658" y="1225891"/>
                  <a:pt x="2298116" y="1225891"/>
                </a:cubicBezTo>
                <a:lnTo>
                  <a:pt x="802606" y="1225891"/>
                </a:lnTo>
                <a:cubicBezTo>
                  <a:pt x="556064" y="1225891"/>
                  <a:pt x="356203" y="1026030"/>
                  <a:pt x="356203" y="779488"/>
                </a:cubicBezTo>
                <a:cubicBezTo>
                  <a:pt x="356203" y="656217"/>
                  <a:pt x="406168" y="544616"/>
                  <a:pt x="486951" y="463834"/>
                </a:cubicBezTo>
                <a:close/>
                <a:moveTo>
                  <a:pt x="0" y="779488"/>
                </a:moveTo>
                <a:lnTo>
                  <a:pt x="0" y="779489"/>
                </a:lnTo>
                <a:lnTo>
                  <a:pt x="0" y="779488"/>
                </a:lnTo>
                <a:close/>
                <a:moveTo>
                  <a:pt x="228307" y="228307"/>
                </a:moveTo>
                <a:cubicBezTo>
                  <a:pt x="122512" y="334102"/>
                  <a:pt x="46987" y="470166"/>
                  <a:pt x="15836" y="622395"/>
                </a:cubicBezTo>
                <a:lnTo>
                  <a:pt x="0" y="779488"/>
                </a:lnTo>
                <a:lnTo>
                  <a:pt x="15836" y="936582"/>
                </a:lnTo>
                <a:cubicBezTo>
                  <a:pt x="88521" y="1291782"/>
                  <a:pt x="402802" y="1558977"/>
                  <a:pt x="779489" y="1558977"/>
                </a:cubicBezTo>
                <a:lnTo>
                  <a:pt x="2321233" y="1558978"/>
                </a:lnTo>
                <a:cubicBezTo>
                  <a:pt x="2751733" y="1558978"/>
                  <a:pt x="3100722" y="1209989"/>
                  <a:pt x="3100722" y="779489"/>
                </a:cubicBezTo>
                <a:lnTo>
                  <a:pt x="3100723" y="779489"/>
                </a:lnTo>
                <a:cubicBezTo>
                  <a:pt x="3100723" y="348989"/>
                  <a:pt x="2751734" y="0"/>
                  <a:pt x="2321234" y="0"/>
                </a:cubicBezTo>
                <a:lnTo>
                  <a:pt x="779489" y="0"/>
                </a:lnTo>
                <a:cubicBezTo>
                  <a:pt x="564239" y="0"/>
                  <a:pt x="369367" y="87247"/>
                  <a:pt x="228307" y="228307"/>
                </a:cubicBezTo>
                <a:close/>
              </a:path>
            </a:pathLst>
          </a:custGeom>
          <a:solidFill>
            <a:srgbClr val="2883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5664 0.00023 L -4.16667E-6 0.00023 " pathEditMode="relative" ptsTypes="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2" presetClass="path" presetSubtype="0" accel="50000" decel="50000" fill="hold" grpId="1" nodeType="withEffect">
                                  <p:stCondLst>
                                    <p:cond delay="1800"/>
                                  </p:stCondLst>
                                  <p:childTnLst>
                                    <p:animMotion origin="layout" path="M 0.05 -0.00092 L 0 0.00023 " pathEditMode="relative" ptsTypes="">
                                      <p:cBhvr>
                                        <p:cTn id="1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8" presetID="2" presetClass="entr" presetSubtype="2" decel="100000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8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8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7" presetClass="entr" presetSubtype="0" fill="hold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3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3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3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ldLvl="0" animBg="1"/>
      <p:bldP spid="2" grpId="0"/>
      <p:bldP spid="2" grpId="1"/>
      <p:bldP spid="13" grpId="0"/>
      <p:bldP spid="13" grpId="1"/>
      <p:bldP spid="19" grpId="0" bldLvl="0" animBg="1"/>
      <p:bldP spid="20" grpId="0" bldLvl="0" animBg="1"/>
      <p:bldP spid="22" grpId="0" bldLvl="0" animBg="1"/>
      <p:bldP spid="23" grpId="0" bldLvl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组合 45"/>
          <p:cNvGrpSpPr/>
          <p:nvPr/>
        </p:nvGrpSpPr>
        <p:grpSpPr>
          <a:xfrm>
            <a:off x="-3966084" y="-3004845"/>
            <a:ext cx="22130139" cy="13123517"/>
            <a:chOff x="-3966084" y="-3004845"/>
            <a:chExt cx="22130139" cy="13123517"/>
          </a:xfrm>
        </p:grpSpPr>
        <p:sp>
          <p:nvSpPr>
            <p:cNvPr id="47" name="Rectangle: Rounded Corners 25"/>
            <p:cNvSpPr/>
            <p:nvPr/>
          </p:nvSpPr>
          <p:spPr>
            <a:xfrm rot="18900000" flipH="1">
              <a:off x="-3966084" y="7391920"/>
              <a:ext cx="6554870" cy="88139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>
                <a:cs typeface="+mn-ea"/>
                <a:sym typeface="+mn-lt"/>
              </a:endParaRPr>
            </a:p>
          </p:txBody>
        </p:sp>
        <p:sp>
          <p:nvSpPr>
            <p:cNvPr id="48" name="Rectangle: Rounded Corners 25"/>
            <p:cNvSpPr/>
            <p:nvPr/>
          </p:nvSpPr>
          <p:spPr>
            <a:xfrm rot="18900000" flipH="1">
              <a:off x="8914565" y="-1866880"/>
              <a:ext cx="6554870" cy="88139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>
                <a:cs typeface="+mn-ea"/>
                <a:sym typeface="+mn-lt"/>
              </a:endParaRPr>
            </a:p>
          </p:txBody>
        </p:sp>
        <p:sp>
          <p:nvSpPr>
            <p:cNvPr id="49" name="Rectangle: Rounded Corners 25"/>
            <p:cNvSpPr/>
            <p:nvPr/>
          </p:nvSpPr>
          <p:spPr>
            <a:xfrm rot="18900000" flipH="1">
              <a:off x="9878811" y="2540350"/>
              <a:ext cx="8285244" cy="88139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>
                <a:cs typeface="+mn-ea"/>
                <a:sym typeface="+mn-lt"/>
              </a:endParaRPr>
            </a:p>
          </p:txBody>
        </p:sp>
        <p:sp>
          <p:nvSpPr>
            <p:cNvPr id="50" name="Freeform: Shape 26"/>
            <p:cNvSpPr/>
            <p:nvPr/>
          </p:nvSpPr>
          <p:spPr>
            <a:xfrm rot="18900000" flipH="1">
              <a:off x="5715615" y="6961347"/>
              <a:ext cx="6279749" cy="3157325"/>
            </a:xfrm>
            <a:custGeom>
              <a:avLst/>
              <a:gdLst>
                <a:gd name="connsiteX0" fmla="*/ 486951 w 3100723"/>
                <a:gd name="connsiteY0" fmla="*/ 463834 h 1558978"/>
                <a:gd name="connsiteX1" fmla="*/ 802606 w 3100723"/>
                <a:gd name="connsiteY1" fmla="*/ 333085 h 1558978"/>
                <a:gd name="connsiteX2" fmla="*/ 2298116 w 3100723"/>
                <a:gd name="connsiteY2" fmla="*/ 333085 h 1558978"/>
                <a:gd name="connsiteX3" fmla="*/ 2744519 w 3100723"/>
                <a:gd name="connsiteY3" fmla="*/ 779488 h 1558978"/>
                <a:gd name="connsiteX4" fmla="*/ 2298116 w 3100723"/>
                <a:gd name="connsiteY4" fmla="*/ 1225891 h 1558978"/>
                <a:gd name="connsiteX5" fmla="*/ 802606 w 3100723"/>
                <a:gd name="connsiteY5" fmla="*/ 1225891 h 1558978"/>
                <a:gd name="connsiteX6" fmla="*/ 356203 w 3100723"/>
                <a:gd name="connsiteY6" fmla="*/ 779488 h 1558978"/>
                <a:gd name="connsiteX7" fmla="*/ 486951 w 3100723"/>
                <a:gd name="connsiteY7" fmla="*/ 463834 h 1558978"/>
                <a:gd name="connsiteX8" fmla="*/ 0 w 3100723"/>
                <a:gd name="connsiteY8" fmla="*/ 779488 h 1558978"/>
                <a:gd name="connsiteX9" fmla="*/ 0 w 3100723"/>
                <a:gd name="connsiteY9" fmla="*/ 779489 h 1558978"/>
                <a:gd name="connsiteX10" fmla="*/ 0 w 3100723"/>
                <a:gd name="connsiteY10" fmla="*/ 779488 h 1558978"/>
                <a:gd name="connsiteX11" fmla="*/ 228307 w 3100723"/>
                <a:gd name="connsiteY11" fmla="*/ 228307 h 1558978"/>
                <a:gd name="connsiteX12" fmla="*/ 15836 w 3100723"/>
                <a:gd name="connsiteY12" fmla="*/ 622395 h 1558978"/>
                <a:gd name="connsiteX13" fmla="*/ 0 w 3100723"/>
                <a:gd name="connsiteY13" fmla="*/ 779488 h 1558978"/>
                <a:gd name="connsiteX14" fmla="*/ 15836 w 3100723"/>
                <a:gd name="connsiteY14" fmla="*/ 936582 h 1558978"/>
                <a:gd name="connsiteX15" fmla="*/ 779489 w 3100723"/>
                <a:gd name="connsiteY15" fmla="*/ 1558977 h 1558978"/>
                <a:gd name="connsiteX16" fmla="*/ 2321233 w 3100723"/>
                <a:gd name="connsiteY16" fmla="*/ 1558978 h 1558978"/>
                <a:gd name="connsiteX17" fmla="*/ 3100722 w 3100723"/>
                <a:gd name="connsiteY17" fmla="*/ 779489 h 1558978"/>
                <a:gd name="connsiteX18" fmla="*/ 3100723 w 3100723"/>
                <a:gd name="connsiteY18" fmla="*/ 779489 h 1558978"/>
                <a:gd name="connsiteX19" fmla="*/ 2321234 w 3100723"/>
                <a:gd name="connsiteY19" fmla="*/ 0 h 1558978"/>
                <a:gd name="connsiteX20" fmla="*/ 779489 w 3100723"/>
                <a:gd name="connsiteY20" fmla="*/ 0 h 1558978"/>
                <a:gd name="connsiteX21" fmla="*/ 228307 w 3100723"/>
                <a:gd name="connsiteY21" fmla="*/ 228307 h 1558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100723" h="1558978">
                  <a:moveTo>
                    <a:pt x="486951" y="463834"/>
                  </a:moveTo>
                  <a:cubicBezTo>
                    <a:pt x="567734" y="383050"/>
                    <a:pt x="679335" y="333085"/>
                    <a:pt x="802606" y="333085"/>
                  </a:cubicBezTo>
                  <a:lnTo>
                    <a:pt x="2298116" y="333085"/>
                  </a:lnTo>
                  <a:cubicBezTo>
                    <a:pt x="2544658" y="333085"/>
                    <a:pt x="2744519" y="532946"/>
                    <a:pt x="2744519" y="779488"/>
                  </a:cubicBezTo>
                  <a:cubicBezTo>
                    <a:pt x="2744519" y="1026030"/>
                    <a:pt x="2544658" y="1225891"/>
                    <a:pt x="2298116" y="1225891"/>
                  </a:cubicBezTo>
                  <a:lnTo>
                    <a:pt x="802606" y="1225891"/>
                  </a:lnTo>
                  <a:cubicBezTo>
                    <a:pt x="556064" y="1225891"/>
                    <a:pt x="356203" y="1026030"/>
                    <a:pt x="356203" y="779488"/>
                  </a:cubicBezTo>
                  <a:cubicBezTo>
                    <a:pt x="356203" y="656217"/>
                    <a:pt x="406168" y="544616"/>
                    <a:pt x="486951" y="463834"/>
                  </a:cubicBezTo>
                  <a:close/>
                  <a:moveTo>
                    <a:pt x="0" y="779488"/>
                  </a:moveTo>
                  <a:lnTo>
                    <a:pt x="0" y="779489"/>
                  </a:lnTo>
                  <a:lnTo>
                    <a:pt x="0" y="779488"/>
                  </a:lnTo>
                  <a:close/>
                  <a:moveTo>
                    <a:pt x="228307" y="228307"/>
                  </a:moveTo>
                  <a:cubicBezTo>
                    <a:pt x="122512" y="334102"/>
                    <a:pt x="46987" y="470166"/>
                    <a:pt x="15836" y="622395"/>
                  </a:cubicBezTo>
                  <a:lnTo>
                    <a:pt x="0" y="779488"/>
                  </a:lnTo>
                  <a:lnTo>
                    <a:pt x="15836" y="936582"/>
                  </a:lnTo>
                  <a:cubicBezTo>
                    <a:pt x="88521" y="1291782"/>
                    <a:pt x="402802" y="1558977"/>
                    <a:pt x="779489" y="1558977"/>
                  </a:cubicBezTo>
                  <a:lnTo>
                    <a:pt x="2321233" y="1558978"/>
                  </a:lnTo>
                  <a:cubicBezTo>
                    <a:pt x="2751733" y="1558978"/>
                    <a:pt x="3100722" y="1209989"/>
                    <a:pt x="3100722" y="779489"/>
                  </a:cubicBezTo>
                  <a:lnTo>
                    <a:pt x="3100723" y="779489"/>
                  </a:lnTo>
                  <a:cubicBezTo>
                    <a:pt x="3100723" y="348989"/>
                    <a:pt x="2751734" y="0"/>
                    <a:pt x="2321234" y="0"/>
                  </a:cubicBezTo>
                  <a:lnTo>
                    <a:pt x="779489" y="0"/>
                  </a:lnTo>
                  <a:cubicBezTo>
                    <a:pt x="564239" y="0"/>
                    <a:pt x="369367" y="87247"/>
                    <a:pt x="228307" y="228307"/>
                  </a:cubicBezTo>
                  <a:close/>
                </a:path>
              </a:pathLst>
            </a:custGeom>
            <a:solidFill>
              <a:srgbClr val="2883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cs typeface="+mn-ea"/>
                <a:sym typeface="+mn-lt"/>
              </a:endParaRPr>
            </a:p>
          </p:txBody>
        </p:sp>
        <p:sp>
          <p:nvSpPr>
            <p:cNvPr id="51" name="Freeform: Shape 26"/>
            <p:cNvSpPr/>
            <p:nvPr/>
          </p:nvSpPr>
          <p:spPr>
            <a:xfrm rot="18900000" flipH="1">
              <a:off x="-1494941" y="-3004845"/>
              <a:ext cx="6279749" cy="3157325"/>
            </a:xfrm>
            <a:custGeom>
              <a:avLst/>
              <a:gdLst>
                <a:gd name="connsiteX0" fmla="*/ 486951 w 3100723"/>
                <a:gd name="connsiteY0" fmla="*/ 463834 h 1558978"/>
                <a:gd name="connsiteX1" fmla="*/ 802606 w 3100723"/>
                <a:gd name="connsiteY1" fmla="*/ 333085 h 1558978"/>
                <a:gd name="connsiteX2" fmla="*/ 2298116 w 3100723"/>
                <a:gd name="connsiteY2" fmla="*/ 333085 h 1558978"/>
                <a:gd name="connsiteX3" fmla="*/ 2744519 w 3100723"/>
                <a:gd name="connsiteY3" fmla="*/ 779488 h 1558978"/>
                <a:gd name="connsiteX4" fmla="*/ 2298116 w 3100723"/>
                <a:gd name="connsiteY4" fmla="*/ 1225891 h 1558978"/>
                <a:gd name="connsiteX5" fmla="*/ 802606 w 3100723"/>
                <a:gd name="connsiteY5" fmla="*/ 1225891 h 1558978"/>
                <a:gd name="connsiteX6" fmla="*/ 356203 w 3100723"/>
                <a:gd name="connsiteY6" fmla="*/ 779488 h 1558978"/>
                <a:gd name="connsiteX7" fmla="*/ 486951 w 3100723"/>
                <a:gd name="connsiteY7" fmla="*/ 463834 h 1558978"/>
                <a:gd name="connsiteX8" fmla="*/ 0 w 3100723"/>
                <a:gd name="connsiteY8" fmla="*/ 779488 h 1558978"/>
                <a:gd name="connsiteX9" fmla="*/ 0 w 3100723"/>
                <a:gd name="connsiteY9" fmla="*/ 779489 h 1558978"/>
                <a:gd name="connsiteX10" fmla="*/ 0 w 3100723"/>
                <a:gd name="connsiteY10" fmla="*/ 779488 h 1558978"/>
                <a:gd name="connsiteX11" fmla="*/ 228307 w 3100723"/>
                <a:gd name="connsiteY11" fmla="*/ 228307 h 1558978"/>
                <a:gd name="connsiteX12" fmla="*/ 15836 w 3100723"/>
                <a:gd name="connsiteY12" fmla="*/ 622395 h 1558978"/>
                <a:gd name="connsiteX13" fmla="*/ 0 w 3100723"/>
                <a:gd name="connsiteY13" fmla="*/ 779488 h 1558978"/>
                <a:gd name="connsiteX14" fmla="*/ 15836 w 3100723"/>
                <a:gd name="connsiteY14" fmla="*/ 936582 h 1558978"/>
                <a:gd name="connsiteX15" fmla="*/ 779489 w 3100723"/>
                <a:gd name="connsiteY15" fmla="*/ 1558977 h 1558978"/>
                <a:gd name="connsiteX16" fmla="*/ 2321233 w 3100723"/>
                <a:gd name="connsiteY16" fmla="*/ 1558978 h 1558978"/>
                <a:gd name="connsiteX17" fmla="*/ 3100722 w 3100723"/>
                <a:gd name="connsiteY17" fmla="*/ 779489 h 1558978"/>
                <a:gd name="connsiteX18" fmla="*/ 3100723 w 3100723"/>
                <a:gd name="connsiteY18" fmla="*/ 779489 h 1558978"/>
                <a:gd name="connsiteX19" fmla="*/ 2321234 w 3100723"/>
                <a:gd name="connsiteY19" fmla="*/ 0 h 1558978"/>
                <a:gd name="connsiteX20" fmla="*/ 779489 w 3100723"/>
                <a:gd name="connsiteY20" fmla="*/ 0 h 1558978"/>
                <a:gd name="connsiteX21" fmla="*/ 228307 w 3100723"/>
                <a:gd name="connsiteY21" fmla="*/ 228307 h 1558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100723" h="1558978">
                  <a:moveTo>
                    <a:pt x="486951" y="463834"/>
                  </a:moveTo>
                  <a:cubicBezTo>
                    <a:pt x="567734" y="383050"/>
                    <a:pt x="679335" y="333085"/>
                    <a:pt x="802606" y="333085"/>
                  </a:cubicBezTo>
                  <a:lnTo>
                    <a:pt x="2298116" y="333085"/>
                  </a:lnTo>
                  <a:cubicBezTo>
                    <a:pt x="2544658" y="333085"/>
                    <a:pt x="2744519" y="532946"/>
                    <a:pt x="2744519" y="779488"/>
                  </a:cubicBezTo>
                  <a:cubicBezTo>
                    <a:pt x="2744519" y="1026030"/>
                    <a:pt x="2544658" y="1225891"/>
                    <a:pt x="2298116" y="1225891"/>
                  </a:cubicBezTo>
                  <a:lnTo>
                    <a:pt x="802606" y="1225891"/>
                  </a:lnTo>
                  <a:cubicBezTo>
                    <a:pt x="556064" y="1225891"/>
                    <a:pt x="356203" y="1026030"/>
                    <a:pt x="356203" y="779488"/>
                  </a:cubicBezTo>
                  <a:cubicBezTo>
                    <a:pt x="356203" y="656217"/>
                    <a:pt x="406168" y="544616"/>
                    <a:pt x="486951" y="463834"/>
                  </a:cubicBezTo>
                  <a:close/>
                  <a:moveTo>
                    <a:pt x="0" y="779488"/>
                  </a:moveTo>
                  <a:lnTo>
                    <a:pt x="0" y="779489"/>
                  </a:lnTo>
                  <a:lnTo>
                    <a:pt x="0" y="779488"/>
                  </a:lnTo>
                  <a:close/>
                  <a:moveTo>
                    <a:pt x="228307" y="228307"/>
                  </a:moveTo>
                  <a:cubicBezTo>
                    <a:pt x="122512" y="334102"/>
                    <a:pt x="46987" y="470166"/>
                    <a:pt x="15836" y="622395"/>
                  </a:cubicBezTo>
                  <a:lnTo>
                    <a:pt x="0" y="779488"/>
                  </a:lnTo>
                  <a:lnTo>
                    <a:pt x="15836" y="936582"/>
                  </a:lnTo>
                  <a:cubicBezTo>
                    <a:pt x="88521" y="1291782"/>
                    <a:pt x="402802" y="1558977"/>
                    <a:pt x="779489" y="1558977"/>
                  </a:cubicBezTo>
                  <a:lnTo>
                    <a:pt x="2321233" y="1558978"/>
                  </a:lnTo>
                  <a:cubicBezTo>
                    <a:pt x="2751733" y="1558978"/>
                    <a:pt x="3100722" y="1209989"/>
                    <a:pt x="3100722" y="779489"/>
                  </a:cubicBezTo>
                  <a:lnTo>
                    <a:pt x="3100723" y="779489"/>
                  </a:lnTo>
                  <a:cubicBezTo>
                    <a:pt x="3100723" y="348989"/>
                    <a:pt x="2751734" y="0"/>
                    <a:pt x="2321234" y="0"/>
                  </a:cubicBezTo>
                  <a:lnTo>
                    <a:pt x="779489" y="0"/>
                  </a:lnTo>
                  <a:cubicBezTo>
                    <a:pt x="564239" y="0"/>
                    <a:pt x="369367" y="87247"/>
                    <a:pt x="228307" y="228307"/>
                  </a:cubicBezTo>
                  <a:close/>
                </a:path>
              </a:pathLst>
            </a:custGeom>
            <a:solidFill>
              <a:srgbClr val="2883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cs typeface="+mn-ea"/>
                <a:sym typeface="+mn-lt"/>
              </a:endParaRPr>
            </a:p>
          </p:txBody>
        </p:sp>
        <p:sp>
          <p:nvSpPr>
            <p:cNvPr id="52" name="PA-文本框 6"/>
            <p:cNvSpPr txBox="1"/>
            <p:nvPr>
              <p:custDataLst>
                <p:tags r:id="rId1"/>
              </p:custDataLst>
            </p:nvPr>
          </p:nvSpPr>
          <p:spPr>
            <a:xfrm>
              <a:off x="4736114" y="398370"/>
              <a:ext cx="2646747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团队成员分工</a:t>
              </a:r>
            </a:p>
          </p:txBody>
        </p:sp>
      </p:grpSp>
      <p:sp>
        <p:nvSpPr>
          <p:cNvPr id="2" name="도넛 123"/>
          <p:cNvSpPr/>
          <p:nvPr/>
        </p:nvSpPr>
        <p:spPr bwMode="auto">
          <a:xfrm>
            <a:off x="6409100" y="4263373"/>
            <a:ext cx="1727891" cy="1727681"/>
          </a:xfrm>
          <a:prstGeom prst="donu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600" strike="noStrike" noProof="1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" name="도넛 135"/>
          <p:cNvSpPr/>
          <p:nvPr/>
        </p:nvSpPr>
        <p:spPr bwMode="auto">
          <a:xfrm>
            <a:off x="3882810" y="4263374"/>
            <a:ext cx="1728788" cy="1727200"/>
          </a:xfrm>
          <a:prstGeom prst="donu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600" strike="noStrike" noProof="1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4" name="도넛 96"/>
          <p:cNvSpPr/>
          <p:nvPr/>
        </p:nvSpPr>
        <p:spPr bwMode="auto">
          <a:xfrm>
            <a:off x="6416460" y="1872599"/>
            <a:ext cx="1728787" cy="1728788"/>
          </a:xfrm>
          <a:prstGeom prst="donu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600" strike="noStrike" noProof="1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5" name="도넛 86"/>
          <p:cNvSpPr/>
          <p:nvPr/>
        </p:nvSpPr>
        <p:spPr bwMode="auto">
          <a:xfrm>
            <a:off x="3874555" y="1872599"/>
            <a:ext cx="1729260" cy="1728026"/>
          </a:xfrm>
          <a:prstGeom prst="donu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600" strike="noStrike" noProof="1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6" name="오른쪽 화살표 54"/>
          <p:cNvSpPr/>
          <p:nvPr/>
        </p:nvSpPr>
        <p:spPr>
          <a:xfrm>
            <a:off x="5824005" y="2520299"/>
            <a:ext cx="411162" cy="458788"/>
          </a:xfrm>
          <a:prstGeom prst="rightArrow">
            <a:avLst>
              <a:gd name="adj1" fmla="val 50000"/>
              <a:gd name="adj2" fmla="val 63933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600" strike="noStrike" noProof="1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7" name="오른쪽 화살표 70"/>
          <p:cNvSpPr/>
          <p:nvPr/>
        </p:nvSpPr>
        <p:spPr>
          <a:xfrm rot="10800000">
            <a:off x="5781142" y="4906312"/>
            <a:ext cx="411163" cy="457200"/>
          </a:xfrm>
          <a:prstGeom prst="rightArrow">
            <a:avLst>
              <a:gd name="adj1" fmla="val 50000"/>
              <a:gd name="adj2" fmla="val 63933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600" strike="noStrike" noProof="1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8" name="오른쪽 화살표 72"/>
          <p:cNvSpPr/>
          <p:nvPr/>
        </p:nvSpPr>
        <p:spPr>
          <a:xfrm rot="5400000">
            <a:off x="7075271" y="3726007"/>
            <a:ext cx="411163" cy="457200"/>
          </a:xfrm>
          <a:prstGeom prst="rightArrow">
            <a:avLst>
              <a:gd name="adj1" fmla="val 50000"/>
              <a:gd name="adj2" fmla="val 63933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600" strike="noStrike" noProof="1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9" name="오른쪽 화살표 73"/>
          <p:cNvSpPr/>
          <p:nvPr/>
        </p:nvSpPr>
        <p:spPr>
          <a:xfrm rot="16200000">
            <a:off x="4545274" y="3689493"/>
            <a:ext cx="411162" cy="457200"/>
          </a:xfrm>
          <a:prstGeom prst="rightArrow">
            <a:avLst>
              <a:gd name="adj1" fmla="val 50000"/>
              <a:gd name="adj2" fmla="val 63933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600" strike="noStrike" noProof="1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0" name="TextBox 13"/>
          <p:cNvSpPr txBox="1"/>
          <p:nvPr/>
        </p:nvSpPr>
        <p:spPr>
          <a:xfrm>
            <a:off x="4364140" y="2613501"/>
            <a:ext cx="741660" cy="24574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216660" fontAlgn="base">
              <a:spcBef>
                <a:spcPct val="20000"/>
              </a:spcBef>
              <a:defRPr/>
            </a:pPr>
            <a:r>
              <a:rPr lang="zh-CN" altLang="en-US" sz="1600" b="1" strike="noStrike" noProof="1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需求</a:t>
            </a:r>
          </a:p>
        </p:txBody>
      </p:sp>
      <p:sp>
        <p:nvSpPr>
          <p:cNvPr id="11" name="TextBox 13"/>
          <p:cNvSpPr txBox="1"/>
          <p:nvPr/>
        </p:nvSpPr>
        <p:spPr>
          <a:xfrm>
            <a:off x="6902215" y="2613501"/>
            <a:ext cx="741660" cy="24574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216660" fontAlgn="base">
              <a:spcBef>
                <a:spcPct val="20000"/>
              </a:spcBef>
              <a:defRPr/>
            </a:pPr>
            <a:r>
              <a:rPr lang="zh-CN" altLang="en-US" sz="1600" b="1" strike="noStrike" noProof="1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设计</a:t>
            </a:r>
          </a:p>
        </p:txBody>
      </p:sp>
      <p:sp>
        <p:nvSpPr>
          <p:cNvPr id="12" name="TextBox 13"/>
          <p:cNvSpPr txBox="1"/>
          <p:nvPr/>
        </p:nvSpPr>
        <p:spPr>
          <a:xfrm>
            <a:off x="4364140" y="5018917"/>
            <a:ext cx="741660" cy="24574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216660" fontAlgn="base">
              <a:spcBef>
                <a:spcPct val="20000"/>
              </a:spcBef>
              <a:defRPr/>
            </a:pPr>
            <a:r>
              <a:rPr lang="zh-CN" altLang="en-US" sz="1600" b="1" strike="noStrike" noProof="1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测试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895731" y="5018917"/>
            <a:ext cx="741660" cy="24574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216660" fontAlgn="base">
              <a:spcBef>
                <a:spcPct val="20000"/>
              </a:spcBef>
              <a:defRPr/>
            </a:pPr>
            <a:r>
              <a:rPr lang="zh-CN" altLang="en-US" sz="1600" b="1" strike="noStrike" noProof="1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编码</a:t>
            </a:r>
          </a:p>
        </p:txBody>
      </p:sp>
      <p:grpSp>
        <p:nvGrpSpPr>
          <p:cNvPr id="14" name="Group 7"/>
          <p:cNvGrpSpPr/>
          <p:nvPr/>
        </p:nvGrpSpPr>
        <p:grpSpPr bwMode="auto">
          <a:xfrm>
            <a:off x="8631002" y="2474875"/>
            <a:ext cx="504212" cy="504212"/>
            <a:chOff x="6560456" y="2515733"/>
            <a:chExt cx="359999" cy="359998"/>
          </a:xfrm>
        </p:grpSpPr>
        <p:sp>
          <p:nvSpPr>
            <p:cNvPr id="15" name="Oval 8"/>
            <p:cNvSpPr/>
            <p:nvPr/>
          </p:nvSpPr>
          <p:spPr>
            <a:xfrm>
              <a:off x="6560456" y="2515733"/>
              <a:ext cx="359999" cy="3599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3">
                <a:hueOff val="552171"/>
                <a:satOff val="28263"/>
                <a:lumOff val="11872"/>
                <a:alphaOff val="0"/>
              </a:schemeClr>
            </a:lnRef>
            <a:fillRef idx="1">
              <a:schemeClr val="accent3">
                <a:hueOff val="552171"/>
                <a:satOff val="28263"/>
                <a:lumOff val="11872"/>
                <a:alphaOff val="0"/>
              </a:schemeClr>
            </a:fillRef>
            <a:effectRef idx="0">
              <a:schemeClr val="accent3">
                <a:hueOff val="552171"/>
                <a:satOff val="28263"/>
                <a:lumOff val="11872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16" name="Group 9"/>
            <p:cNvGrpSpPr>
              <a:grpSpLocks noChangeAspect="1"/>
            </p:cNvGrpSpPr>
            <p:nvPr/>
          </p:nvGrpSpPr>
          <p:grpSpPr>
            <a:xfrm>
              <a:off x="6653303" y="2610240"/>
              <a:ext cx="174299" cy="177740"/>
              <a:chOff x="7160655" y="2178006"/>
              <a:chExt cx="379359" cy="386846"/>
            </a:xfrm>
            <a:solidFill>
              <a:schemeClr val="bg1">
                <a:lumMod val="95000"/>
              </a:schemeClr>
            </a:solidFill>
          </p:grpSpPr>
          <p:sp>
            <p:nvSpPr>
              <p:cNvPr id="17" name="Freeform 36"/>
              <p:cNvSpPr>
                <a:spLocks noEditPoints="1"/>
              </p:cNvSpPr>
              <p:nvPr/>
            </p:nvSpPr>
            <p:spPr bwMode="auto">
              <a:xfrm>
                <a:off x="7277956" y="2178006"/>
                <a:ext cx="262058" cy="262058"/>
              </a:xfrm>
              <a:custGeom>
                <a:avLst/>
                <a:gdLst>
                  <a:gd name="T0" fmla="*/ 65 w 79"/>
                  <a:gd name="T1" fmla="*/ 14 h 79"/>
                  <a:gd name="T2" fmla="*/ 14 w 79"/>
                  <a:gd name="T3" fmla="*/ 14 h 79"/>
                  <a:gd name="T4" fmla="*/ 11 w 79"/>
                  <a:gd name="T5" fmla="*/ 63 h 79"/>
                  <a:gd name="T6" fmla="*/ 11 w 79"/>
                  <a:gd name="T7" fmla="*/ 63 h 79"/>
                  <a:gd name="T8" fmla="*/ 17 w 79"/>
                  <a:gd name="T9" fmla="*/ 68 h 79"/>
                  <a:gd name="T10" fmla="*/ 64 w 79"/>
                  <a:gd name="T11" fmla="*/ 65 h 79"/>
                  <a:gd name="T12" fmla="*/ 65 w 79"/>
                  <a:gd name="T13" fmla="*/ 14 h 79"/>
                  <a:gd name="T14" fmla="*/ 58 w 79"/>
                  <a:gd name="T15" fmla="*/ 59 h 79"/>
                  <a:gd name="T16" fmla="*/ 20 w 79"/>
                  <a:gd name="T17" fmla="*/ 59 h 79"/>
                  <a:gd name="T18" fmla="*/ 20 w 79"/>
                  <a:gd name="T19" fmla="*/ 21 h 79"/>
                  <a:gd name="T20" fmla="*/ 58 w 79"/>
                  <a:gd name="T21" fmla="*/ 21 h 79"/>
                  <a:gd name="T22" fmla="*/ 58 w 79"/>
                  <a:gd name="T23" fmla="*/ 59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9" h="79">
                    <a:moveTo>
                      <a:pt x="65" y="14"/>
                    </a:moveTo>
                    <a:cubicBezTo>
                      <a:pt x="51" y="0"/>
                      <a:pt x="28" y="0"/>
                      <a:pt x="14" y="14"/>
                    </a:cubicBezTo>
                    <a:cubicBezTo>
                      <a:pt x="0" y="28"/>
                      <a:pt x="0" y="49"/>
                      <a:pt x="11" y="63"/>
                    </a:cubicBezTo>
                    <a:cubicBezTo>
                      <a:pt x="11" y="63"/>
                      <a:pt x="11" y="63"/>
                      <a:pt x="11" y="63"/>
                    </a:cubicBezTo>
                    <a:cubicBezTo>
                      <a:pt x="14" y="66"/>
                      <a:pt x="15" y="67"/>
                      <a:pt x="17" y="68"/>
                    </a:cubicBezTo>
                    <a:cubicBezTo>
                      <a:pt x="31" y="79"/>
                      <a:pt x="51" y="78"/>
                      <a:pt x="64" y="65"/>
                    </a:cubicBezTo>
                    <a:cubicBezTo>
                      <a:pt x="78" y="51"/>
                      <a:pt x="79" y="29"/>
                      <a:pt x="65" y="14"/>
                    </a:cubicBezTo>
                    <a:close/>
                    <a:moveTo>
                      <a:pt x="58" y="59"/>
                    </a:moveTo>
                    <a:cubicBezTo>
                      <a:pt x="47" y="69"/>
                      <a:pt x="30" y="69"/>
                      <a:pt x="20" y="59"/>
                    </a:cubicBezTo>
                    <a:cubicBezTo>
                      <a:pt x="9" y="48"/>
                      <a:pt x="9" y="31"/>
                      <a:pt x="20" y="21"/>
                    </a:cubicBezTo>
                    <a:cubicBezTo>
                      <a:pt x="31" y="10"/>
                      <a:pt x="48" y="10"/>
                      <a:pt x="58" y="21"/>
                    </a:cubicBezTo>
                    <a:cubicBezTo>
                      <a:pt x="69" y="31"/>
                      <a:pt x="69" y="48"/>
                      <a:pt x="58" y="5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18" name="Freeform 37"/>
              <p:cNvSpPr/>
              <p:nvPr/>
            </p:nvSpPr>
            <p:spPr bwMode="auto">
              <a:xfrm>
                <a:off x="7160655" y="2400130"/>
                <a:ext cx="159730" cy="164722"/>
              </a:xfrm>
              <a:custGeom>
                <a:avLst/>
                <a:gdLst>
                  <a:gd name="T0" fmla="*/ 0 w 64"/>
                  <a:gd name="T1" fmla="*/ 52 h 66"/>
                  <a:gd name="T2" fmla="*/ 12 w 64"/>
                  <a:gd name="T3" fmla="*/ 66 h 66"/>
                  <a:gd name="T4" fmla="*/ 64 w 64"/>
                  <a:gd name="T5" fmla="*/ 8 h 66"/>
                  <a:gd name="T6" fmla="*/ 55 w 64"/>
                  <a:gd name="T7" fmla="*/ 0 h 66"/>
                  <a:gd name="T8" fmla="*/ 0 w 64"/>
                  <a:gd name="T9" fmla="*/ 52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" h="66">
                    <a:moveTo>
                      <a:pt x="0" y="52"/>
                    </a:moveTo>
                    <a:lnTo>
                      <a:pt x="12" y="66"/>
                    </a:lnTo>
                    <a:lnTo>
                      <a:pt x="64" y="8"/>
                    </a:lnTo>
                    <a:lnTo>
                      <a:pt x="55" y="0"/>
                    </a:lnTo>
                    <a:lnTo>
                      <a:pt x="0" y="5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19" name="Freeform 38"/>
              <p:cNvSpPr/>
              <p:nvPr/>
            </p:nvSpPr>
            <p:spPr bwMode="auto">
              <a:xfrm>
                <a:off x="7412728" y="2265358"/>
                <a:ext cx="99831" cy="119797"/>
              </a:xfrm>
              <a:custGeom>
                <a:avLst/>
                <a:gdLst>
                  <a:gd name="T0" fmla="*/ 16 w 30"/>
                  <a:gd name="T1" fmla="*/ 0 h 36"/>
                  <a:gd name="T2" fmla="*/ 0 w 30"/>
                  <a:gd name="T3" fmla="*/ 34 h 36"/>
                  <a:gd name="T4" fmla="*/ 6 w 30"/>
                  <a:gd name="T5" fmla="*/ 36 h 36"/>
                  <a:gd name="T6" fmla="*/ 16 w 30"/>
                  <a:gd name="T7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" h="36">
                    <a:moveTo>
                      <a:pt x="16" y="0"/>
                    </a:moveTo>
                    <a:cubicBezTo>
                      <a:pt x="20" y="26"/>
                      <a:pt x="0" y="34"/>
                      <a:pt x="0" y="34"/>
                    </a:cubicBezTo>
                    <a:cubicBezTo>
                      <a:pt x="6" y="36"/>
                      <a:pt x="6" y="36"/>
                      <a:pt x="6" y="36"/>
                    </a:cubicBezTo>
                    <a:cubicBezTo>
                      <a:pt x="30" y="21"/>
                      <a:pt x="16" y="0"/>
                      <a:pt x="1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cs typeface="+mn-ea"/>
                  <a:sym typeface="+mn-lt"/>
                </a:endParaRPr>
              </a:p>
            </p:txBody>
          </p:sp>
        </p:grpSp>
      </p:grpSp>
      <p:sp>
        <p:nvSpPr>
          <p:cNvPr id="20" name="TextBox 6"/>
          <p:cNvSpPr txBox="1"/>
          <p:nvPr/>
        </p:nvSpPr>
        <p:spPr>
          <a:xfrm>
            <a:off x="9340740" y="2127068"/>
            <a:ext cx="2075654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负责人：何正海</a:t>
            </a:r>
          </a:p>
        </p:txBody>
      </p:sp>
      <p:sp>
        <p:nvSpPr>
          <p:cNvPr id="21" name="TextBox 9"/>
          <p:cNvSpPr txBox="1"/>
          <p:nvPr/>
        </p:nvSpPr>
        <p:spPr>
          <a:xfrm>
            <a:off x="9340741" y="2417129"/>
            <a:ext cx="2281180" cy="148907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defTabSz="457200">
              <a:lnSpc>
                <a:spcPct val="130000"/>
              </a:lnSpc>
              <a:defRPr sz="1200">
                <a:solidFill>
                  <a:schemeClr val="bg1">
                    <a:lumMod val="50000"/>
                  </a:schemeClr>
                </a:solidFill>
                <a:latin typeface="Source Han Sans CN Normal" panose="020B0400000000000000" pitchFamily="34" charset="-128"/>
                <a:ea typeface="Source Han Sans CN Normal" panose="020B0400000000000000" pitchFamily="34" charset="-128"/>
              </a:defRPr>
            </a:lvl1pPr>
          </a:lstStyle>
          <a:p>
            <a:pPr algn="r"/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其中何正海负责了</a:t>
            </a:r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ERD</a:t>
            </a: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图和类图，郭一昂负责了系统原型设计，之后组内</a:t>
            </a:r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5</a:t>
            </a: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人均分完成了各功能点时序图文档撰写</a:t>
            </a:r>
          </a:p>
        </p:txBody>
      </p:sp>
      <p:grpSp>
        <p:nvGrpSpPr>
          <p:cNvPr id="22" name="Group 7"/>
          <p:cNvGrpSpPr/>
          <p:nvPr/>
        </p:nvGrpSpPr>
        <p:grpSpPr bwMode="auto">
          <a:xfrm>
            <a:off x="8631002" y="4867860"/>
            <a:ext cx="504212" cy="504212"/>
            <a:chOff x="6560456" y="2515733"/>
            <a:chExt cx="359999" cy="359998"/>
          </a:xfrm>
        </p:grpSpPr>
        <p:sp>
          <p:nvSpPr>
            <p:cNvPr id="23" name="Oval 8"/>
            <p:cNvSpPr/>
            <p:nvPr/>
          </p:nvSpPr>
          <p:spPr>
            <a:xfrm>
              <a:off x="6560456" y="2515733"/>
              <a:ext cx="359999" cy="3599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3">
                <a:hueOff val="552171"/>
                <a:satOff val="28263"/>
                <a:lumOff val="11872"/>
                <a:alphaOff val="0"/>
              </a:schemeClr>
            </a:lnRef>
            <a:fillRef idx="1">
              <a:schemeClr val="accent3">
                <a:hueOff val="552171"/>
                <a:satOff val="28263"/>
                <a:lumOff val="11872"/>
                <a:alphaOff val="0"/>
              </a:schemeClr>
            </a:fillRef>
            <a:effectRef idx="0">
              <a:schemeClr val="accent3">
                <a:hueOff val="552171"/>
                <a:satOff val="28263"/>
                <a:lumOff val="11872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24" name="Group 9"/>
            <p:cNvGrpSpPr>
              <a:grpSpLocks noChangeAspect="1"/>
            </p:cNvGrpSpPr>
            <p:nvPr/>
          </p:nvGrpSpPr>
          <p:grpSpPr>
            <a:xfrm>
              <a:off x="6653303" y="2610240"/>
              <a:ext cx="174299" cy="177740"/>
              <a:chOff x="7160655" y="2178006"/>
              <a:chExt cx="379359" cy="386846"/>
            </a:xfrm>
            <a:solidFill>
              <a:schemeClr val="bg1">
                <a:lumMod val="95000"/>
              </a:schemeClr>
            </a:solidFill>
          </p:grpSpPr>
          <p:sp>
            <p:nvSpPr>
              <p:cNvPr id="25" name="Freeform 36"/>
              <p:cNvSpPr>
                <a:spLocks noEditPoints="1"/>
              </p:cNvSpPr>
              <p:nvPr/>
            </p:nvSpPr>
            <p:spPr bwMode="auto">
              <a:xfrm>
                <a:off x="7277956" y="2178006"/>
                <a:ext cx="262058" cy="262058"/>
              </a:xfrm>
              <a:custGeom>
                <a:avLst/>
                <a:gdLst>
                  <a:gd name="T0" fmla="*/ 65 w 79"/>
                  <a:gd name="T1" fmla="*/ 14 h 79"/>
                  <a:gd name="T2" fmla="*/ 14 w 79"/>
                  <a:gd name="T3" fmla="*/ 14 h 79"/>
                  <a:gd name="T4" fmla="*/ 11 w 79"/>
                  <a:gd name="T5" fmla="*/ 63 h 79"/>
                  <a:gd name="T6" fmla="*/ 11 w 79"/>
                  <a:gd name="T7" fmla="*/ 63 h 79"/>
                  <a:gd name="T8" fmla="*/ 17 w 79"/>
                  <a:gd name="T9" fmla="*/ 68 h 79"/>
                  <a:gd name="T10" fmla="*/ 64 w 79"/>
                  <a:gd name="T11" fmla="*/ 65 h 79"/>
                  <a:gd name="T12" fmla="*/ 65 w 79"/>
                  <a:gd name="T13" fmla="*/ 14 h 79"/>
                  <a:gd name="T14" fmla="*/ 58 w 79"/>
                  <a:gd name="T15" fmla="*/ 59 h 79"/>
                  <a:gd name="T16" fmla="*/ 20 w 79"/>
                  <a:gd name="T17" fmla="*/ 59 h 79"/>
                  <a:gd name="T18" fmla="*/ 20 w 79"/>
                  <a:gd name="T19" fmla="*/ 21 h 79"/>
                  <a:gd name="T20" fmla="*/ 58 w 79"/>
                  <a:gd name="T21" fmla="*/ 21 h 79"/>
                  <a:gd name="T22" fmla="*/ 58 w 79"/>
                  <a:gd name="T23" fmla="*/ 59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9" h="79">
                    <a:moveTo>
                      <a:pt x="65" y="14"/>
                    </a:moveTo>
                    <a:cubicBezTo>
                      <a:pt x="51" y="0"/>
                      <a:pt x="28" y="0"/>
                      <a:pt x="14" y="14"/>
                    </a:cubicBezTo>
                    <a:cubicBezTo>
                      <a:pt x="0" y="28"/>
                      <a:pt x="0" y="49"/>
                      <a:pt x="11" y="63"/>
                    </a:cubicBezTo>
                    <a:cubicBezTo>
                      <a:pt x="11" y="63"/>
                      <a:pt x="11" y="63"/>
                      <a:pt x="11" y="63"/>
                    </a:cubicBezTo>
                    <a:cubicBezTo>
                      <a:pt x="14" y="66"/>
                      <a:pt x="15" y="67"/>
                      <a:pt x="17" y="68"/>
                    </a:cubicBezTo>
                    <a:cubicBezTo>
                      <a:pt x="31" y="79"/>
                      <a:pt x="51" y="78"/>
                      <a:pt x="64" y="65"/>
                    </a:cubicBezTo>
                    <a:cubicBezTo>
                      <a:pt x="78" y="51"/>
                      <a:pt x="79" y="29"/>
                      <a:pt x="65" y="14"/>
                    </a:cubicBezTo>
                    <a:close/>
                    <a:moveTo>
                      <a:pt x="58" y="59"/>
                    </a:moveTo>
                    <a:cubicBezTo>
                      <a:pt x="47" y="69"/>
                      <a:pt x="30" y="69"/>
                      <a:pt x="20" y="59"/>
                    </a:cubicBezTo>
                    <a:cubicBezTo>
                      <a:pt x="9" y="48"/>
                      <a:pt x="9" y="31"/>
                      <a:pt x="20" y="21"/>
                    </a:cubicBezTo>
                    <a:cubicBezTo>
                      <a:pt x="31" y="10"/>
                      <a:pt x="48" y="10"/>
                      <a:pt x="58" y="21"/>
                    </a:cubicBezTo>
                    <a:cubicBezTo>
                      <a:pt x="69" y="31"/>
                      <a:pt x="69" y="48"/>
                      <a:pt x="58" y="5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26" name="Freeform 37"/>
              <p:cNvSpPr/>
              <p:nvPr/>
            </p:nvSpPr>
            <p:spPr bwMode="auto">
              <a:xfrm>
                <a:off x="7160655" y="2400130"/>
                <a:ext cx="159730" cy="164722"/>
              </a:xfrm>
              <a:custGeom>
                <a:avLst/>
                <a:gdLst>
                  <a:gd name="T0" fmla="*/ 0 w 64"/>
                  <a:gd name="T1" fmla="*/ 52 h 66"/>
                  <a:gd name="T2" fmla="*/ 12 w 64"/>
                  <a:gd name="T3" fmla="*/ 66 h 66"/>
                  <a:gd name="T4" fmla="*/ 64 w 64"/>
                  <a:gd name="T5" fmla="*/ 8 h 66"/>
                  <a:gd name="T6" fmla="*/ 55 w 64"/>
                  <a:gd name="T7" fmla="*/ 0 h 66"/>
                  <a:gd name="T8" fmla="*/ 0 w 64"/>
                  <a:gd name="T9" fmla="*/ 52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" h="66">
                    <a:moveTo>
                      <a:pt x="0" y="52"/>
                    </a:moveTo>
                    <a:lnTo>
                      <a:pt x="12" y="66"/>
                    </a:lnTo>
                    <a:lnTo>
                      <a:pt x="64" y="8"/>
                    </a:lnTo>
                    <a:lnTo>
                      <a:pt x="55" y="0"/>
                    </a:lnTo>
                    <a:lnTo>
                      <a:pt x="0" y="5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27" name="Freeform 38"/>
              <p:cNvSpPr/>
              <p:nvPr/>
            </p:nvSpPr>
            <p:spPr bwMode="auto">
              <a:xfrm>
                <a:off x="7412728" y="2265358"/>
                <a:ext cx="99831" cy="119797"/>
              </a:xfrm>
              <a:custGeom>
                <a:avLst/>
                <a:gdLst>
                  <a:gd name="T0" fmla="*/ 16 w 30"/>
                  <a:gd name="T1" fmla="*/ 0 h 36"/>
                  <a:gd name="T2" fmla="*/ 0 w 30"/>
                  <a:gd name="T3" fmla="*/ 34 h 36"/>
                  <a:gd name="T4" fmla="*/ 6 w 30"/>
                  <a:gd name="T5" fmla="*/ 36 h 36"/>
                  <a:gd name="T6" fmla="*/ 16 w 30"/>
                  <a:gd name="T7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" h="36">
                    <a:moveTo>
                      <a:pt x="16" y="0"/>
                    </a:moveTo>
                    <a:cubicBezTo>
                      <a:pt x="20" y="26"/>
                      <a:pt x="0" y="34"/>
                      <a:pt x="0" y="34"/>
                    </a:cubicBezTo>
                    <a:cubicBezTo>
                      <a:pt x="6" y="36"/>
                      <a:pt x="6" y="36"/>
                      <a:pt x="6" y="36"/>
                    </a:cubicBezTo>
                    <a:cubicBezTo>
                      <a:pt x="30" y="21"/>
                      <a:pt x="16" y="0"/>
                      <a:pt x="1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cs typeface="+mn-ea"/>
                  <a:sym typeface="+mn-lt"/>
                </a:endParaRPr>
              </a:p>
            </p:txBody>
          </p:sp>
        </p:grpSp>
      </p:grpSp>
      <p:sp>
        <p:nvSpPr>
          <p:cNvPr id="28" name="TextBox 6"/>
          <p:cNvSpPr txBox="1"/>
          <p:nvPr/>
        </p:nvSpPr>
        <p:spPr>
          <a:xfrm>
            <a:off x="9340850" y="4529455"/>
            <a:ext cx="228282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负责人：陈亮、谷文勋</a:t>
            </a:r>
          </a:p>
        </p:txBody>
      </p:sp>
      <p:sp>
        <p:nvSpPr>
          <p:cNvPr id="29" name="TextBox 9"/>
          <p:cNvSpPr txBox="1"/>
          <p:nvPr/>
        </p:nvSpPr>
        <p:spPr>
          <a:xfrm>
            <a:off x="9340741" y="4810114"/>
            <a:ext cx="2281180" cy="148907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defTabSz="457200">
              <a:lnSpc>
                <a:spcPct val="130000"/>
              </a:lnSpc>
              <a:defRPr sz="1200">
                <a:solidFill>
                  <a:schemeClr val="bg1">
                    <a:lumMod val="50000"/>
                  </a:schemeClr>
                </a:solidFill>
                <a:latin typeface="Source Han Sans CN Normal" panose="020B0400000000000000" pitchFamily="34" charset="-128"/>
                <a:ea typeface="Source Han Sans CN Normal" panose="020B0400000000000000" pitchFamily="34" charset="-128"/>
              </a:defRPr>
            </a:lvl1pPr>
          </a:lstStyle>
          <a:p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其中：陈亮、谷文勋、何正海负责实现了后端相关代码的编写和数据库的搭建、郭一航、李昂负责了前端的编码与实现。</a:t>
            </a:r>
          </a:p>
        </p:txBody>
      </p:sp>
      <p:grpSp>
        <p:nvGrpSpPr>
          <p:cNvPr id="30" name="Group 7"/>
          <p:cNvGrpSpPr/>
          <p:nvPr/>
        </p:nvGrpSpPr>
        <p:grpSpPr bwMode="auto">
          <a:xfrm>
            <a:off x="2922551" y="4867860"/>
            <a:ext cx="504212" cy="504212"/>
            <a:chOff x="6560456" y="2515733"/>
            <a:chExt cx="359999" cy="359998"/>
          </a:xfrm>
        </p:grpSpPr>
        <p:sp>
          <p:nvSpPr>
            <p:cNvPr id="31" name="Oval 8"/>
            <p:cNvSpPr/>
            <p:nvPr/>
          </p:nvSpPr>
          <p:spPr>
            <a:xfrm>
              <a:off x="6560456" y="2515733"/>
              <a:ext cx="359999" cy="3599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3">
                <a:hueOff val="552171"/>
                <a:satOff val="28263"/>
                <a:lumOff val="11872"/>
                <a:alphaOff val="0"/>
              </a:schemeClr>
            </a:lnRef>
            <a:fillRef idx="1">
              <a:schemeClr val="accent3">
                <a:hueOff val="552171"/>
                <a:satOff val="28263"/>
                <a:lumOff val="11872"/>
                <a:alphaOff val="0"/>
              </a:schemeClr>
            </a:fillRef>
            <a:effectRef idx="0">
              <a:schemeClr val="accent3">
                <a:hueOff val="552171"/>
                <a:satOff val="28263"/>
                <a:lumOff val="11872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32" name="Group 9"/>
            <p:cNvGrpSpPr>
              <a:grpSpLocks noChangeAspect="1"/>
            </p:cNvGrpSpPr>
            <p:nvPr/>
          </p:nvGrpSpPr>
          <p:grpSpPr>
            <a:xfrm>
              <a:off x="6653303" y="2610240"/>
              <a:ext cx="174299" cy="177740"/>
              <a:chOff x="7160655" y="2178006"/>
              <a:chExt cx="379359" cy="386846"/>
            </a:xfrm>
            <a:solidFill>
              <a:schemeClr val="bg1">
                <a:lumMod val="95000"/>
              </a:schemeClr>
            </a:solidFill>
          </p:grpSpPr>
          <p:sp>
            <p:nvSpPr>
              <p:cNvPr id="33" name="Freeform 36"/>
              <p:cNvSpPr>
                <a:spLocks noEditPoints="1"/>
              </p:cNvSpPr>
              <p:nvPr/>
            </p:nvSpPr>
            <p:spPr bwMode="auto">
              <a:xfrm>
                <a:off x="7277956" y="2178006"/>
                <a:ext cx="262058" cy="262058"/>
              </a:xfrm>
              <a:custGeom>
                <a:avLst/>
                <a:gdLst>
                  <a:gd name="T0" fmla="*/ 65 w 79"/>
                  <a:gd name="T1" fmla="*/ 14 h 79"/>
                  <a:gd name="T2" fmla="*/ 14 w 79"/>
                  <a:gd name="T3" fmla="*/ 14 h 79"/>
                  <a:gd name="T4" fmla="*/ 11 w 79"/>
                  <a:gd name="T5" fmla="*/ 63 h 79"/>
                  <a:gd name="T6" fmla="*/ 11 w 79"/>
                  <a:gd name="T7" fmla="*/ 63 h 79"/>
                  <a:gd name="T8" fmla="*/ 17 w 79"/>
                  <a:gd name="T9" fmla="*/ 68 h 79"/>
                  <a:gd name="T10" fmla="*/ 64 w 79"/>
                  <a:gd name="T11" fmla="*/ 65 h 79"/>
                  <a:gd name="T12" fmla="*/ 65 w 79"/>
                  <a:gd name="T13" fmla="*/ 14 h 79"/>
                  <a:gd name="T14" fmla="*/ 58 w 79"/>
                  <a:gd name="T15" fmla="*/ 59 h 79"/>
                  <a:gd name="T16" fmla="*/ 20 w 79"/>
                  <a:gd name="T17" fmla="*/ 59 h 79"/>
                  <a:gd name="T18" fmla="*/ 20 w 79"/>
                  <a:gd name="T19" fmla="*/ 21 h 79"/>
                  <a:gd name="T20" fmla="*/ 58 w 79"/>
                  <a:gd name="T21" fmla="*/ 21 h 79"/>
                  <a:gd name="T22" fmla="*/ 58 w 79"/>
                  <a:gd name="T23" fmla="*/ 59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9" h="79">
                    <a:moveTo>
                      <a:pt x="65" y="14"/>
                    </a:moveTo>
                    <a:cubicBezTo>
                      <a:pt x="51" y="0"/>
                      <a:pt x="28" y="0"/>
                      <a:pt x="14" y="14"/>
                    </a:cubicBezTo>
                    <a:cubicBezTo>
                      <a:pt x="0" y="28"/>
                      <a:pt x="0" y="49"/>
                      <a:pt x="11" y="63"/>
                    </a:cubicBezTo>
                    <a:cubicBezTo>
                      <a:pt x="11" y="63"/>
                      <a:pt x="11" y="63"/>
                      <a:pt x="11" y="63"/>
                    </a:cubicBezTo>
                    <a:cubicBezTo>
                      <a:pt x="14" y="66"/>
                      <a:pt x="15" y="67"/>
                      <a:pt x="17" y="68"/>
                    </a:cubicBezTo>
                    <a:cubicBezTo>
                      <a:pt x="31" y="79"/>
                      <a:pt x="51" y="78"/>
                      <a:pt x="64" y="65"/>
                    </a:cubicBezTo>
                    <a:cubicBezTo>
                      <a:pt x="78" y="51"/>
                      <a:pt x="79" y="29"/>
                      <a:pt x="65" y="14"/>
                    </a:cubicBezTo>
                    <a:close/>
                    <a:moveTo>
                      <a:pt x="58" y="59"/>
                    </a:moveTo>
                    <a:cubicBezTo>
                      <a:pt x="47" y="69"/>
                      <a:pt x="30" y="69"/>
                      <a:pt x="20" y="59"/>
                    </a:cubicBezTo>
                    <a:cubicBezTo>
                      <a:pt x="9" y="48"/>
                      <a:pt x="9" y="31"/>
                      <a:pt x="20" y="21"/>
                    </a:cubicBezTo>
                    <a:cubicBezTo>
                      <a:pt x="31" y="10"/>
                      <a:pt x="48" y="10"/>
                      <a:pt x="58" y="21"/>
                    </a:cubicBezTo>
                    <a:cubicBezTo>
                      <a:pt x="69" y="31"/>
                      <a:pt x="69" y="48"/>
                      <a:pt x="58" y="5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34" name="Freeform 37"/>
              <p:cNvSpPr/>
              <p:nvPr/>
            </p:nvSpPr>
            <p:spPr bwMode="auto">
              <a:xfrm>
                <a:off x="7160655" y="2400130"/>
                <a:ext cx="159730" cy="164722"/>
              </a:xfrm>
              <a:custGeom>
                <a:avLst/>
                <a:gdLst>
                  <a:gd name="T0" fmla="*/ 0 w 64"/>
                  <a:gd name="T1" fmla="*/ 52 h 66"/>
                  <a:gd name="T2" fmla="*/ 12 w 64"/>
                  <a:gd name="T3" fmla="*/ 66 h 66"/>
                  <a:gd name="T4" fmla="*/ 64 w 64"/>
                  <a:gd name="T5" fmla="*/ 8 h 66"/>
                  <a:gd name="T6" fmla="*/ 55 w 64"/>
                  <a:gd name="T7" fmla="*/ 0 h 66"/>
                  <a:gd name="T8" fmla="*/ 0 w 64"/>
                  <a:gd name="T9" fmla="*/ 52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" h="66">
                    <a:moveTo>
                      <a:pt x="0" y="52"/>
                    </a:moveTo>
                    <a:lnTo>
                      <a:pt x="12" y="66"/>
                    </a:lnTo>
                    <a:lnTo>
                      <a:pt x="64" y="8"/>
                    </a:lnTo>
                    <a:lnTo>
                      <a:pt x="55" y="0"/>
                    </a:lnTo>
                    <a:lnTo>
                      <a:pt x="0" y="5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35" name="Freeform 38"/>
              <p:cNvSpPr/>
              <p:nvPr/>
            </p:nvSpPr>
            <p:spPr bwMode="auto">
              <a:xfrm>
                <a:off x="7412728" y="2265358"/>
                <a:ext cx="99831" cy="119797"/>
              </a:xfrm>
              <a:custGeom>
                <a:avLst/>
                <a:gdLst>
                  <a:gd name="T0" fmla="*/ 16 w 30"/>
                  <a:gd name="T1" fmla="*/ 0 h 36"/>
                  <a:gd name="T2" fmla="*/ 0 w 30"/>
                  <a:gd name="T3" fmla="*/ 34 h 36"/>
                  <a:gd name="T4" fmla="*/ 6 w 30"/>
                  <a:gd name="T5" fmla="*/ 36 h 36"/>
                  <a:gd name="T6" fmla="*/ 16 w 30"/>
                  <a:gd name="T7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" h="36">
                    <a:moveTo>
                      <a:pt x="16" y="0"/>
                    </a:moveTo>
                    <a:cubicBezTo>
                      <a:pt x="20" y="26"/>
                      <a:pt x="0" y="34"/>
                      <a:pt x="0" y="34"/>
                    </a:cubicBezTo>
                    <a:cubicBezTo>
                      <a:pt x="6" y="36"/>
                      <a:pt x="6" y="36"/>
                      <a:pt x="6" y="36"/>
                    </a:cubicBezTo>
                    <a:cubicBezTo>
                      <a:pt x="30" y="21"/>
                      <a:pt x="16" y="0"/>
                      <a:pt x="1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cs typeface="+mn-ea"/>
                  <a:sym typeface="+mn-lt"/>
                </a:endParaRPr>
              </a:p>
            </p:txBody>
          </p:sp>
        </p:grpSp>
      </p:grpSp>
      <p:sp>
        <p:nvSpPr>
          <p:cNvPr id="36" name="TextBox 6"/>
          <p:cNvSpPr txBox="1"/>
          <p:nvPr/>
        </p:nvSpPr>
        <p:spPr>
          <a:xfrm>
            <a:off x="591454" y="4520053"/>
            <a:ext cx="2075654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负责人：郭一航</a:t>
            </a:r>
          </a:p>
        </p:txBody>
      </p:sp>
      <p:sp>
        <p:nvSpPr>
          <p:cNvPr id="37" name="TextBox 9"/>
          <p:cNvSpPr txBox="1"/>
          <p:nvPr/>
        </p:nvSpPr>
        <p:spPr>
          <a:xfrm>
            <a:off x="424576" y="4810114"/>
            <a:ext cx="2281180" cy="176847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defTabSz="457200">
              <a:lnSpc>
                <a:spcPct val="130000"/>
              </a:lnSpc>
              <a:defRPr sz="1200">
                <a:solidFill>
                  <a:schemeClr val="bg1">
                    <a:lumMod val="50000"/>
                  </a:schemeClr>
                </a:solidFill>
                <a:latin typeface="Source Han Sans CN Normal" panose="020B0400000000000000" pitchFamily="34" charset="-128"/>
                <a:ea typeface="Source Han Sans CN Normal" panose="020B0400000000000000" pitchFamily="34" charset="-128"/>
              </a:defRPr>
            </a:lvl1pPr>
          </a:lstStyle>
          <a:p>
            <a:pPr algn="r"/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其中郭一航负责计划、进行测试，进行</a:t>
            </a:r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bug</a:t>
            </a: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、缺陷修复，何正海负责用例编写，陈亮负责文档编写，谷文勋、陈亮负责进行测试和</a:t>
            </a:r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bug</a:t>
            </a: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、缺陷修复。</a:t>
            </a:r>
          </a:p>
        </p:txBody>
      </p:sp>
      <p:grpSp>
        <p:nvGrpSpPr>
          <p:cNvPr id="38" name="Group 7"/>
          <p:cNvGrpSpPr/>
          <p:nvPr/>
        </p:nvGrpSpPr>
        <p:grpSpPr bwMode="auto">
          <a:xfrm>
            <a:off x="2922551" y="2465622"/>
            <a:ext cx="504212" cy="504212"/>
            <a:chOff x="6560456" y="2515733"/>
            <a:chExt cx="359999" cy="359998"/>
          </a:xfrm>
        </p:grpSpPr>
        <p:sp>
          <p:nvSpPr>
            <p:cNvPr id="39" name="Oval 8"/>
            <p:cNvSpPr/>
            <p:nvPr/>
          </p:nvSpPr>
          <p:spPr>
            <a:xfrm>
              <a:off x="6560456" y="2515733"/>
              <a:ext cx="359999" cy="3599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3">
                <a:hueOff val="552171"/>
                <a:satOff val="28263"/>
                <a:lumOff val="11872"/>
                <a:alphaOff val="0"/>
              </a:schemeClr>
            </a:lnRef>
            <a:fillRef idx="1">
              <a:schemeClr val="accent3">
                <a:hueOff val="552171"/>
                <a:satOff val="28263"/>
                <a:lumOff val="11872"/>
                <a:alphaOff val="0"/>
              </a:schemeClr>
            </a:fillRef>
            <a:effectRef idx="0">
              <a:schemeClr val="accent3">
                <a:hueOff val="552171"/>
                <a:satOff val="28263"/>
                <a:lumOff val="11872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40" name="Group 9"/>
            <p:cNvGrpSpPr>
              <a:grpSpLocks noChangeAspect="1"/>
            </p:cNvGrpSpPr>
            <p:nvPr/>
          </p:nvGrpSpPr>
          <p:grpSpPr>
            <a:xfrm>
              <a:off x="6653303" y="2610240"/>
              <a:ext cx="174299" cy="177740"/>
              <a:chOff x="7160655" y="2178006"/>
              <a:chExt cx="379359" cy="386846"/>
            </a:xfrm>
            <a:solidFill>
              <a:schemeClr val="bg1">
                <a:lumMod val="95000"/>
              </a:schemeClr>
            </a:solidFill>
          </p:grpSpPr>
          <p:sp>
            <p:nvSpPr>
              <p:cNvPr id="41" name="Freeform 36"/>
              <p:cNvSpPr>
                <a:spLocks noEditPoints="1"/>
              </p:cNvSpPr>
              <p:nvPr/>
            </p:nvSpPr>
            <p:spPr bwMode="auto">
              <a:xfrm>
                <a:off x="7277956" y="2178006"/>
                <a:ext cx="262058" cy="262058"/>
              </a:xfrm>
              <a:custGeom>
                <a:avLst/>
                <a:gdLst>
                  <a:gd name="T0" fmla="*/ 65 w 79"/>
                  <a:gd name="T1" fmla="*/ 14 h 79"/>
                  <a:gd name="T2" fmla="*/ 14 w 79"/>
                  <a:gd name="T3" fmla="*/ 14 h 79"/>
                  <a:gd name="T4" fmla="*/ 11 w 79"/>
                  <a:gd name="T5" fmla="*/ 63 h 79"/>
                  <a:gd name="T6" fmla="*/ 11 w 79"/>
                  <a:gd name="T7" fmla="*/ 63 h 79"/>
                  <a:gd name="T8" fmla="*/ 17 w 79"/>
                  <a:gd name="T9" fmla="*/ 68 h 79"/>
                  <a:gd name="T10" fmla="*/ 64 w 79"/>
                  <a:gd name="T11" fmla="*/ 65 h 79"/>
                  <a:gd name="T12" fmla="*/ 65 w 79"/>
                  <a:gd name="T13" fmla="*/ 14 h 79"/>
                  <a:gd name="T14" fmla="*/ 58 w 79"/>
                  <a:gd name="T15" fmla="*/ 59 h 79"/>
                  <a:gd name="T16" fmla="*/ 20 w 79"/>
                  <a:gd name="T17" fmla="*/ 59 h 79"/>
                  <a:gd name="T18" fmla="*/ 20 w 79"/>
                  <a:gd name="T19" fmla="*/ 21 h 79"/>
                  <a:gd name="T20" fmla="*/ 58 w 79"/>
                  <a:gd name="T21" fmla="*/ 21 h 79"/>
                  <a:gd name="T22" fmla="*/ 58 w 79"/>
                  <a:gd name="T23" fmla="*/ 59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9" h="79">
                    <a:moveTo>
                      <a:pt x="65" y="14"/>
                    </a:moveTo>
                    <a:cubicBezTo>
                      <a:pt x="51" y="0"/>
                      <a:pt x="28" y="0"/>
                      <a:pt x="14" y="14"/>
                    </a:cubicBezTo>
                    <a:cubicBezTo>
                      <a:pt x="0" y="28"/>
                      <a:pt x="0" y="49"/>
                      <a:pt x="11" y="63"/>
                    </a:cubicBezTo>
                    <a:cubicBezTo>
                      <a:pt x="11" y="63"/>
                      <a:pt x="11" y="63"/>
                      <a:pt x="11" y="63"/>
                    </a:cubicBezTo>
                    <a:cubicBezTo>
                      <a:pt x="14" y="66"/>
                      <a:pt x="15" y="67"/>
                      <a:pt x="17" y="68"/>
                    </a:cubicBezTo>
                    <a:cubicBezTo>
                      <a:pt x="31" y="79"/>
                      <a:pt x="51" y="78"/>
                      <a:pt x="64" y="65"/>
                    </a:cubicBezTo>
                    <a:cubicBezTo>
                      <a:pt x="78" y="51"/>
                      <a:pt x="79" y="29"/>
                      <a:pt x="65" y="14"/>
                    </a:cubicBezTo>
                    <a:close/>
                    <a:moveTo>
                      <a:pt x="58" y="59"/>
                    </a:moveTo>
                    <a:cubicBezTo>
                      <a:pt x="47" y="69"/>
                      <a:pt x="30" y="69"/>
                      <a:pt x="20" y="59"/>
                    </a:cubicBezTo>
                    <a:cubicBezTo>
                      <a:pt x="9" y="48"/>
                      <a:pt x="9" y="31"/>
                      <a:pt x="20" y="21"/>
                    </a:cubicBezTo>
                    <a:cubicBezTo>
                      <a:pt x="31" y="10"/>
                      <a:pt x="48" y="10"/>
                      <a:pt x="58" y="21"/>
                    </a:cubicBezTo>
                    <a:cubicBezTo>
                      <a:pt x="69" y="31"/>
                      <a:pt x="69" y="48"/>
                      <a:pt x="58" y="5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42" name="Freeform 37"/>
              <p:cNvSpPr/>
              <p:nvPr/>
            </p:nvSpPr>
            <p:spPr bwMode="auto">
              <a:xfrm>
                <a:off x="7160655" y="2400130"/>
                <a:ext cx="159730" cy="164722"/>
              </a:xfrm>
              <a:custGeom>
                <a:avLst/>
                <a:gdLst>
                  <a:gd name="T0" fmla="*/ 0 w 64"/>
                  <a:gd name="T1" fmla="*/ 52 h 66"/>
                  <a:gd name="T2" fmla="*/ 12 w 64"/>
                  <a:gd name="T3" fmla="*/ 66 h 66"/>
                  <a:gd name="T4" fmla="*/ 64 w 64"/>
                  <a:gd name="T5" fmla="*/ 8 h 66"/>
                  <a:gd name="T6" fmla="*/ 55 w 64"/>
                  <a:gd name="T7" fmla="*/ 0 h 66"/>
                  <a:gd name="T8" fmla="*/ 0 w 64"/>
                  <a:gd name="T9" fmla="*/ 52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" h="66">
                    <a:moveTo>
                      <a:pt x="0" y="52"/>
                    </a:moveTo>
                    <a:lnTo>
                      <a:pt x="12" y="66"/>
                    </a:lnTo>
                    <a:lnTo>
                      <a:pt x="64" y="8"/>
                    </a:lnTo>
                    <a:lnTo>
                      <a:pt x="55" y="0"/>
                    </a:lnTo>
                    <a:lnTo>
                      <a:pt x="0" y="5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43" name="Freeform 38"/>
              <p:cNvSpPr/>
              <p:nvPr/>
            </p:nvSpPr>
            <p:spPr bwMode="auto">
              <a:xfrm>
                <a:off x="7412728" y="2265358"/>
                <a:ext cx="99831" cy="119797"/>
              </a:xfrm>
              <a:custGeom>
                <a:avLst/>
                <a:gdLst>
                  <a:gd name="T0" fmla="*/ 16 w 30"/>
                  <a:gd name="T1" fmla="*/ 0 h 36"/>
                  <a:gd name="T2" fmla="*/ 0 w 30"/>
                  <a:gd name="T3" fmla="*/ 34 h 36"/>
                  <a:gd name="T4" fmla="*/ 6 w 30"/>
                  <a:gd name="T5" fmla="*/ 36 h 36"/>
                  <a:gd name="T6" fmla="*/ 16 w 30"/>
                  <a:gd name="T7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" h="36">
                    <a:moveTo>
                      <a:pt x="16" y="0"/>
                    </a:moveTo>
                    <a:cubicBezTo>
                      <a:pt x="20" y="26"/>
                      <a:pt x="0" y="34"/>
                      <a:pt x="0" y="34"/>
                    </a:cubicBezTo>
                    <a:cubicBezTo>
                      <a:pt x="6" y="36"/>
                      <a:pt x="6" y="36"/>
                      <a:pt x="6" y="36"/>
                    </a:cubicBezTo>
                    <a:cubicBezTo>
                      <a:pt x="30" y="21"/>
                      <a:pt x="16" y="0"/>
                      <a:pt x="1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cs typeface="+mn-ea"/>
                  <a:sym typeface="+mn-lt"/>
                </a:endParaRPr>
              </a:p>
            </p:txBody>
          </p:sp>
        </p:grpSp>
      </p:grpSp>
      <p:sp>
        <p:nvSpPr>
          <p:cNvPr id="44" name="TextBox 6"/>
          <p:cNvSpPr txBox="1"/>
          <p:nvPr/>
        </p:nvSpPr>
        <p:spPr>
          <a:xfrm>
            <a:off x="591454" y="2117815"/>
            <a:ext cx="2075654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负责人：李昂</a:t>
            </a:r>
          </a:p>
        </p:txBody>
      </p:sp>
      <p:sp>
        <p:nvSpPr>
          <p:cNvPr id="45" name="TextBox 9"/>
          <p:cNvSpPr txBox="1"/>
          <p:nvPr/>
        </p:nvSpPr>
        <p:spPr>
          <a:xfrm>
            <a:off x="424576" y="2407876"/>
            <a:ext cx="2281180" cy="120967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defTabSz="457200">
              <a:lnSpc>
                <a:spcPct val="130000"/>
              </a:lnSpc>
              <a:defRPr sz="1200">
                <a:solidFill>
                  <a:schemeClr val="bg1">
                    <a:lumMod val="50000"/>
                  </a:schemeClr>
                </a:solidFill>
                <a:latin typeface="Source Han Sans CN Normal" panose="020B0400000000000000" pitchFamily="34" charset="-128"/>
                <a:ea typeface="Source Han Sans CN Normal" panose="020B0400000000000000" pitchFamily="34" charset="-128"/>
              </a:defRPr>
            </a:lvl1pPr>
          </a:lstStyle>
          <a:p>
            <a:pPr algn="r"/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其中李昂负责了业务流程图和总用例图，之后组内</a:t>
            </a:r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5</a:t>
            </a: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人均分完成了各功能点设置和文档撰写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250"/>
                            </p:stCondLst>
                            <p:childTnLst>
                              <p:par>
                                <p:cTn id="1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4250"/>
                            </p:stCondLst>
                            <p:childTnLst>
                              <p:par>
                                <p:cTn id="1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983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5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00"/>
                            </p:stCondLst>
                            <p:childTnLst>
                              <p:par>
                                <p:cTn id="2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0"/>
                            </p:stCondLst>
                            <p:childTnLst>
                              <p:par>
                                <p:cTn id="2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983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25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8000"/>
                            </p:stCondLst>
                            <p:childTnLst>
                              <p:par>
                                <p:cTn id="3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7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9000"/>
                            </p:stCondLst>
                            <p:childTnLst>
                              <p:par>
                                <p:cTn id="43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983"/>
                                  </p:iterate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25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6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2000"/>
                            </p:stCondLst>
                            <p:childTnLst>
                              <p:par>
                                <p:cTn id="5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5" dur="7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3000"/>
                            </p:stCondLst>
                            <p:childTnLst>
                              <p:par>
                                <p:cTn id="57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983"/>
                                  </p:iterate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25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0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8" grpId="0"/>
      <p:bldP spid="29" grpId="0"/>
      <p:bldP spid="36" grpId="0"/>
      <p:bldP spid="37" grpId="0"/>
      <p:bldP spid="44" grpId="0"/>
      <p:bldP spid="4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290320" y="0"/>
            <a:ext cx="3225800" cy="3429000"/>
          </a:xfrm>
          <a:prstGeom prst="rect">
            <a:avLst/>
          </a:prstGeom>
          <a:blipFill>
            <a:blip r:embed="rId3" cstate="screen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290320" y="3429000"/>
            <a:ext cx="3225800" cy="3429000"/>
          </a:xfrm>
          <a:prstGeom prst="rect">
            <a:avLst/>
          </a:prstGeom>
          <a:blipFill>
            <a:blip r:embed="rId4" cstate="screen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" name="椭圆 3"/>
          <p:cNvSpPr/>
          <p:nvPr/>
        </p:nvSpPr>
        <p:spPr>
          <a:xfrm>
            <a:off x="5209222" y="1042988"/>
            <a:ext cx="314325" cy="314325"/>
          </a:xfrm>
          <a:prstGeom prst="ellipse">
            <a:avLst/>
          </a:prstGeom>
          <a:solidFill>
            <a:srgbClr val="2883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TextBox 6"/>
          <p:cNvSpPr txBox="1"/>
          <p:nvPr/>
        </p:nvSpPr>
        <p:spPr>
          <a:xfrm>
            <a:off x="5724682" y="880259"/>
            <a:ext cx="3485419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贡献度排序</a:t>
            </a:r>
            <a:endParaRPr lang="en-US" sz="2800" b="1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r>
              <a:rPr lang="en-US" sz="2800" b="1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Contribution ranking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5881023" y="3857035"/>
            <a:ext cx="1905002" cy="438302"/>
            <a:chOff x="1244122" y="2991212"/>
            <a:chExt cx="1905002" cy="438302"/>
          </a:xfrm>
          <a:solidFill>
            <a:srgbClr val="2883B0"/>
          </a:solidFill>
        </p:grpSpPr>
        <p:sp>
          <p:nvSpPr>
            <p:cNvPr id="7" name="Shape 583"/>
            <p:cNvSpPr/>
            <p:nvPr/>
          </p:nvSpPr>
          <p:spPr>
            <a:xfrm>
              <a:off x="1964570" y="2991212"/>
              <a:ext cx="355849" cy="4383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277" y="13500"/>
                  </a:moveTo>
                  <a:cubicBezTo>
                    <a:pt x="19731" y="12150"/>
                    <a:pt x="20769" y="10125"/>
                    <a:pt x="20769" y="8100"/>
                  </a:cubicBezTo>
                  <a:cubicBezTo>
                    <a:pt x="20769" y="3713"/>
                    <a:pt x="16408" y="0"/>
                    <a:pt x="10800" y="0"/>
                  </a:cubicBezTo>
                  <a:cubicBezTo>
                    <a:pt x="5192" y="0"/>
                    <a:pt x="831" y="3713"/>
                    <a:pt x="831" y="8100"/>
                  </a:cubicBezTo>
                  <a:cubicBezTo>
                    <a:pt x="831" y="10125"/>
                    <a:pt x="1869" y="12150"/>
                    <a:pt x="3323" y="13500"/>
                  </a:cubicBezTo>
                  <a:cubicBezTo>
                    <a:pt x="1869" y="15694"/>
                    <a:pt x="0" y="18225"/>
                    <a:pt x="0" y="18225"/>
                  </a:cubicBezTo>
                  <a:cubicBezTo>
                    <a:pt x="4362" y="18731"/>
                    <a:pt x="4362" y="18731"/>
                    <a:pt x="4362" y="18731"/>
                  </a:cubicBezTo>
                  <a:cubicBezTo>
                    <a:pt x="7062" y="21600"/>
                    <a:pt x="7062" y="21600"/>
                    <a:pt x="7062" y="21600"/>
                  </a:cubicBezTo>
                  <a:cubicBezTo>
                    <a:pt x="7062" y="21600"/>
                    <a:pt x="9138" y="18731"/>
                    <a:pt x="10800" y="16369"/>
                  </a:cubicBezTo>
                  <a:cubicBezTo>
                    <a:pt x="12462" y="18731"/>
                    <a:pt x="14538" y="21600"/>
                    <a:pt x="14538" y="21600"/>
                  </a:cubicBezTo>
                  <a:cubicBezTo>
                    <a:pt x="17238" y="18731"/>
                    <a:pt x="17238" y="18731"/>
                    <a:pt x="17238" y="18731"/>
                  </a:cubicBezTo>
                  <a:cubicBezTo>
                    <a:pt x="21600" y="18225"/>
                    <a:pt x="21600" y="18225"/>
                    <a:pt x="21600" y="18225"/>
                  </a:cubicBezTo>
                  <a:cubicBezTo>
                    <a:pt x="21600" y="18225"/>
                    <a:pt x="19731" y="15694"/>
                    <a:pt x="18277" y="13500"/>
                  </a:cubicBezTo>
                  <a:close/>
                  <a:moveTo>
                    <a:pt x="6646" y="19575"/>
                  </a:moveTo>
                  <a:cubicBezTo>
                    <a:pt x="5400" y="17381"/>
                    <a:pt x="5400" y="17381"/>
                    <a:pt x="5400" y="17381"/>
                  </a:cubicBezTo>
                  <a:cubicBezTo>
                    <a:pt x="2492" y="17550"/>
                    <a:pt x="2492" y="17550"/>
                    <a:pt x="2492" y="17550"/>
                  </a:cubicBezTo>
                  <a:cubicBezTo>
                    <a:pt x="2492" y="17550"/>
                    <a:pt x="3531" y="16031"/>
                    <a:pt x="4569" y="14344"/>
                  </a:cubicBezTo>
                  <a:cubicBezTo>
                    <a:pt x="5815" y="15188"/>
                    <a:pt x="7269" y="15862"/>
                    <a:pt x="9138" y="16031"/>
                  </a:cubicBezTo>
                  <a:cubicBezTo>
                    <a:pt x="7892" y="17888"/>
                    <a:pt x="6646" y="19575"/>
                    <a:pt x="6646" y="19575"/>
                  </a:cubicBezTo>
                  <a:close/>
                  <a:moveTo>
                    <a:pt x="2492" y="8100"/>
                  </a:moveTo>
                  <a:cubicBezTo>
                    <a:pt x="2492" y="4388"/>
                    <a:pt x="6231" y="1350"/>
                    <a:pt x="10800" y="1350"/>
                  </a:cubicBezTo>
                  <a:cubicBezTo>
                    <a:pt x="15369" y="1350"/>
                    <a:pt x="19108" y="4388"/>
                    <a:pt x="19108" y="8100"/>
                  </a:cubicBezTo>
                  <a:cubicBezTo>
                    <a:pt x="19108" y="11813"/>
                    <a:pt x="15369" y="14850"/>
                    <a:pt x="10800" y="14850"/>
                  </a:cubicBezTo>
                  <a:cubicBezTo>
                    <a:pt x="6231" y="14850"/>
                    <a:pt x="2492" y="11813"/>
                    <a:pt x="2492" y="8100"/>
                  </a:cubicBezTo>
                  <a:close/>
                  <a:moveTo>
                    <a:pt x="16200" y="17381"/>
                  </a:moveTo>
                  <a:cubicBezTo>
                    <a:pt x="14954" y="19575"/>
                    <a:pt x="14954" y="19575"/>
                    <a:pt x="14954" y="19575"/>
                  </a:cubicBezTo>
                  <a:cubicBezTo>
                    <a:pt x="14954" y="19575"/>
                    <a:pt x="13708" y="17888"/>
                    <a:pt x="12462" y="16031"/>
                  </a:cubicBezTo>
                  <a:cubicBezTo>
                    <a:pt x="14331" y="15862"/>
                    <a:pt x="15785" y="15188"/>
                    <a:pt x="17031" y="14344"/>
                  </a:cubicBezTo>
                  <a:cubicBezTo>
                    <a:pt x="18069" y="16031"/>
                    <a:pt x="19108" y="17550"/>
                    <a:pt x="19108" y="17550"/>
                  </a:cubicBezTo>
                  <a:cubicBezTo>
                    <a:pt x="16200" y="17381"/>
                    <a:pt x="16200" y="17381"/>
                    <a:pt x="16200" y="17381"/>
                  </a:cubicBezTo>
                  <a:close/>
                  <a:moveTo>
                    <a:pt x="10800" y="3375"/>
                  </a:moveTo>
                  <a:cubicBezTo>
                    <a:pt x="7685" y="3375"/>
                    <a:pt x="4985" y="5569"/>
                    <a:pt x="4985" y="8100"/>
                  </a:cubicBezTo>
                  <a:cubicBezTo>
                    <a:pt x="4985" y="10800"/>
                    <a:pt x="7685" y="12825"/>
                    <a:pt x="10800" y="12825"/>
                  </a:cubicBezTo>
                  <a:cubicBezTo>
                    <a:pt x="13915" y="12825"/>
                    <a:pt x="16615" y="10800"/>
                    <a:pt x="16615" y="8100"/>
                  </a:cubicBezTo>
                  <a:cubicBezTo>
                    <a:pt x="16615" y="5569"/>
                    <a:pt x="13915" y="3375"/>
                    <a:pt x="10800" y="3375"/>
                  </a:cubicBezTo>
                  <a:close/>
                  <a:moveTo>
                    <a:pt x="10800" y="11475"/>
                  </a:moveTo>
                  <a:cubicBezTo>
                    <a:pt x="8515" y="11475"/>
                    <a:pt x="6646" y="9956"/>
                    <a:pt x="6646" y="8100"/>
                  </a:cubicBezTo>
                  <a:cubicBezTo>
                    <a:pt x="6646" y="6244"/>
                    <a:pt x="8515" y="4725"/>
                    <a:pt x="10800" y="4725"/>
                  </a:cubicBezTo>
                  <a:cubicBezTo>
                    <a:pt x="13085" y="4725"/>
                    <a:pt x="14954" y="6244"/>
                    <a:pt x="14954" y="8100"/>
                  </a:cubicBezTo>
                  <a:cubicBezTo>
                    <a:pt x="14954" y="9956"/>
                    <a:pt x="13085" y="11475"/>
                    <a:pt x="10800" y="1147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cs typeface="+mn-ea"/>
                <a:sym typeface="+mn-lt"/>
              </a:endParaRPr>
            </a:p>
          </p:txBody>
        </p:sp>
        <p:sp>
          <p:nvSpPr>
            <p:cNvPr id="8" name="Shape 585"/>
            <p:cNvSpPr/>
            <p:nvPr/>
          </p:nvSpPr>
          <p:spPr>
            <a:xfrm>
              <a:off x="1244122" y="2991308"/>
              <a:ext cx="328015" cy="4376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12" h="20488" extrusionOk="0">
                  <a:moveTo>
                    <a:pt x="20641" y="8000"/>
                  </a:moveTo>
                  <a:cubicBezTo>
                    <a:pt x="17555" y="10400"/>
                    <a:pt x="10943" y="17120"/>
                    <a:pt x="7416" y="19840"/>
                  </a:cubicBezTo>
                  <a:cubicBezTo>
                    <a:pt x="4551" y="21600"/>
                    <a:pt x="5212" y="19200"/>
                    <a:pt x="5212" y="19360"/>
                  </a:cubicBezTo>
                  <a:cubicBezTo>
                    <a:pt x="6094" y="17440"/>
                    <a:pt x="6975" y="14560"/>
                    <a:pt x="7857" y="13120"/>
                  </a:cubicBezTo>
                  <a:cubicBezTo>
                    <a:pt x="8078" y="12320"/>
                    <a:pt x="7637" y="12160"/>
                    <a:pt x="6975" y="12160"/>
                  </a:cubicBezTo>
                  <a:cubicBezTo>
                    <a:pt x="5433" y="12160"/>
                    <a:pt x="2788" y="12160"/>
                    <a:pt x="1024" y="12160"/>
                  </a:cubicBezTo>
                  <a:cubicBezTo>
                    <a:pt x="363" y="12160"/>
                    <a:pt x="-298" y="11840"/>
                    <a:pt x="143" y="11040"/>
                  </a:cubicBezTo>
                  <a:cubicBezTo>
                    <a:pt x="1024" y="8800"/>
                    <a:pt x="4110" y="3360"/>
                    <a:pt x="5212" y="1120"/>
                  </a:cubicBezTo>
                  <a:cubicBezTo>
                    <a:pt x="5653" y="320"/>
                    <a:pt x="6094" y="0"/>
                    <a:pt x="6975" y="0"/>
                  </a:cubicBezTo>
                  <a:cubicBezTo>
                    <a:pt x="9620" y="0"/>
                    <a:pt x="15351" y="0"/>
                    <a:pt x="17775" y="0"/>
                  </a:cubicBezTo>
                  <a:cubicBezTo>
                    <a:pt x="18657" y="0"/>
                    <a:pt x="18657" y="480"/>
                    <a:pt x="17996" y="1120"/>
                  </a:cubicBezTo>
                  <a:cubicBezTo>
                    <a:pt x="16894" y="2560"/>
                    <a:pt x="15131" y="5120"/>
                    <a:pt x="14249" y="6400"/>
                  </a:cubicBezTo>
                  <a:cubicBezTo>
                    <a:pt x="13588" y="7040"/>
                    <a:pt x="14469" y="7040"/>
                    <a:pt x="14910" y="7040"/>
                  </a:cubicBezTo>
                  <a:cubicBezTo>
                    <a:pt x="16453" y="7040"/>
                    <a:pt x="18878" y="7040"/>
                    <a:pt x="20420" y="7040"/>
                  </a:cubicBezTo>
                  <a:cubicBezTo>
                    <a:pt x="21302" y="7040"/>
                    <a:pt x="21302" y="7680"/>
                    <a:pt x="20641" y="8000"/>
                  </a:cubicBezTo>
                  <a:close/>
                  <a:moveTo>
                    <a:pt x="14910" y="8320"/>
                  </a:moveTo>
                  <a:cubicBezTo>
                    <a:pt x="14469" y="8320"/>
                    <a:pt x="13147" y="8320"/>
                    <a:pt x="12486" y="7520"/>
                  </a:cubicBezTo>
                  <a:cubicBezTo>
                    <a:pt x="12265" y="7200"/>
                    <a:pt x="12045" y="6560"/>
                    <a:pt x="12706" y="5760"/>
                  </a:cubicBezTo>
                  <a:cubicBezTo>
                    <a:pt x="13367" y="4640"/>
                    <a:pt x="14910" y="2720"/>
                    <a:pt x="15792" y="1280"/>
                  </a:cubicBezTo>
                  <a:cubicBezTo>
                    <a:pt x="6975" y="1280"/>
                    <a:pt x="6975" y="1280"/>
                    <a:pt x="6975" y="1280"/>
                  </a:cubicBezTo>
                  <a:cubicBezTo>
                    <a:pt x="6975" y="1280"/>
                    <a:pt x="6975" y="1280"/>
                    <a:pt x="6975" y="1280"/>
                  </a:cubicBezTo>
                  <a:cubicBezTo>
                    <a:pt x="6975" y="1280"/>
                    <a:pt x="6975" y="1440"/>
                    <a:pt x="6975" y="1600"/>
                  </a:cubicBezTo>
                  <a:cubicBezTo>
                    <a:pt x="6535" y="2080"/>
                    <a:pt x="6535" y="2080"/>
                    <a:pt x="6535" y="2080"/>
                  </a:cubicBezTo>
                  <a:cubicBezTo>
                    <a:pt x="5433" y="4160"/>
                    <a:pt x="3229" y="8480"/>
                    <a:pt x="1906" y="10880"/>
                  </a:cubicBezTo>
                  <a:cubicBezTo>
                    <a:pt x="6975" y="10880"/>
                    <a:pt x="6975" y="10880"/>
                    <a:pt x="6975" y="10880"/>
                  </a:cubicBezTo>
                  <a:cubicBezTo>
                    <a:pt x="7857" y="10880"/>
                    <a:pt x="8739" y="11200"/>
                    <a:pt x="9180" y="11520"/>
                  </a:cubicBezTo>
                  <a:cubicBezTo>
                    <a:pt x="9620" y="12000"/>
                    <a:pt x="9841" y="12640"/>
                    <a:pt x="9400" y="13440"/>
                  </a:cubicBezTo>
                  <a:cubicBezTo>
                    <a:pt x="9400" y="13440"/>
                    <a:pt x="9400" y="13440"/>
                    <a:pt x="9400" y="13440"/>
                  </a:cubicBezTo>
                  <a:cubicBezTo>
                    <a:pt x="9400" y="13440"/>
                    <a:pt x="9400" y="13440"/>
                    <a:pt x="9400" y="13440"/>
                  </a:cubicBezTo>
                  <a:cubicBezTo>
                    <a:pt x="8959" y="14400"/>
                    <a:pt x="8518" y="15680"/>
                    <a:pt x="8078" y="17120"/>
                  </a:cubicBezTo>
                  <a:cubicBezTo>
                    <a:pt x="7857" y="17280"/>
                    <a:pt x="7857" y="17440"/>
                    <a:pt x="7857" y="17600"/>
                  </a:cubicBezTo>
                  <a:cubicBezTo>
                    <a:pt x="9400" y="16160"/>
                    <a:pt x="11384" y="14400"/>
                    <a:pt x="13367" y="12480"/>
                  </a:cubicBezTo>
                  <a:cubicBezTo>
                    <a:pt x="14910" y="11040"/>
                    <a:pt x="16673" y="9440"/>
                    <a:pt x="17996" y="8320"/>
                  </a:cubicBezTo>
                  <a:cubicBezTo>
                    <a:pt x="14910" y="8320"/>
                    <a:pt x="14910" y="8320"/>
                    <a:pt x="14910" y="832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cs typeface="+mn-ea"/>
                <a:sym typeface="+mn-lt"/>
              </a:endParaRPr>
            </a:p>
          </p:txBody>
        </p:sp>
        <p:sp>
          <p:nvSpPr>
            <p:cNvPr id="9" name="Shape 586"/>
            <p:cNvSpPr/>
            <p:nvPr/>
          </p:nvSpPr>
          <p:spPr>
            <a:xfrm>
              <a:off x="2712852" y="2991439"/>
              <a:ext cx="436272" cy="4368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0" h="21600" extrusionOk="0">
                  <a:moveTo>
                    <a:pt x="21221" y="19912"/>
                  </a:moveTo>
                  <a:cubicBezTo>
                    <a:pt x="20377" y="21262"/>
                    <a:pt x="14977" y="21600"/>
                    <a:pt x="10758" y="21600"/>
                  </a:cubicBezTo>
                  <a:cubicBezTo>
                    <a:pt x="6539" y="21600"/>
                    <a:pt x="1139" y="21262"/>
                    <a:pt x="127" y="19912"/>
                  </a:cubicBezTo>
                  <a:cubicBezTo>
                    <a:pt x="-42" y="19575"/>
                    <a:pt x="-42" y="19069"/>
                    <a:pt x="127" y="18731"/>
                  </a:cubicBezTo>
                  <a:cubicBezTo>
                    <a:pt x="970" y="16200"/>
                    <a:pt x="2658" y="15525"/>
                    <a:pt x="4008" y="15356"/>
                  </a:cubicBezTo>
                  <a:cubicBezTo>
                    <a:pt x="5189" y="15188"/>
                    <a:pt x="6202" y="14850"/>
                    <a:pt x="6708" y="14512"/>
                  </a:cubicBezTo>
                  <a:cubicBezTo>
                    <a:pt x="6708" y="14344"/>
                    <a:pt x="6708" y="13331"/>
                    <a:pt x="6708" y="12656"/>
                  </a:cubicBezTo>
                  <a:cubicBezTo>
                    <a:pt x="5527" y="11306"/>
                    <a:pt x="4683" y="9281"/>
                    <a:pt x="4683" y="7425"/>
                  </a:cubicBezTo>
                  <a:cubicBezTo>
                    <a:pt x="4683" y="3375"/>
                    <a:pt x="6708" y="0"/>
                    <a:pt x="10758" y="0"/>
                  </a:cubicBezTo>
                  <a:cubicBezTo>
                    <a:pt x="14808" y="0"/>
                    <a:pt x="16833" y="3375"/>
                    <a:pt x="16833" y="7425"/>
                  </a:cubicBezTo>
                  <a:cubicBezTo>
                    <a:pt x="16833" y="9281"/>
                    <a:pt x="15989" y="11306"/>
                    <a:pt x="14808" y="12656"/>
                  </a:cubicBezTo>
                  <a:cubicBezTo>
                    <a:pt x="14808" y="12994"/>
                    <a:pt x="14808" y="13331"/>
                    <a:pt x="14808" y="14512"/>
                  </a:cubicBezTo>
                  <a:cubicBezTo>
                    <a:pt x="15314" y="14850"/>
                    <a:pt x="16327" y="15188"/>
                    <a:pt x="17508" y="15356"/>
                  </a:cubicBezTo>
                  <a:cubicBezTo>
                    <a:pt x="18858" y="15525"/>
                    <a:pt x="20546" y="16200"/>
                    <a:pt x="21389" y="18731"/>
                  </a:cubicBezTo>
                  <a:cubicBezTo>
                    <a:pt x="21558" y="19069"/>
                    <a:pt x="21558" y="19575"/>
                    <a:pt x="21221" y="19912"/>
                  </a:cubicBezTo>
                  <a:close/>
                  <a:moveTo>
                    <a:pt x="15483" y="7425"/>
                  </a:moveTo>
                  <a:cubicBezTo>
                    <a:pt x="15483" y="4050"/>
                    <a:pt x="13964" y="1350"/>
                    <a:pt x="10758" y="1350"/>
                  </a:cubicBezTo>
                  <a:cubicBezTo>
                    <a:pt x="7552" y="1350"/>
                    <a:pt x="6033" y="4050"/>
                    <a:pt x="6033" y="7425"/>
                  </a:cubicBezTo>
                  <a:cubicBezTo>
                    <a:pt x="6033" y="10125"/>
                    <a:pt x="8227" y="13500"/>
                    <a:pt x="10758" y="13500"/>
                  </a:cubicBezTo>
                  <a:cubicBezTo>
                    <a:pt x="13289" y="13500"/>
                    <a:pt x="15483" y="10125"/>
                    <a:pt x="15483" y="7425"/>
                  </a:cubicBezTo>
                  <a:close/>
                  <a:moveTo>
                    <a:pt x="17171" y="16706"/>
                  </a:moveTo>
                  <a:cubicBezTo>
                    <a:pt x="15989" y="16537"/>
                    <a:pt x="14808" y="16031"/>
                    <a:pt x="14133" y="15694"/>
                  </a:cubicBezTo>
                  <a:cubicBezTo>
                    <a:pt x="13458" y="15356"/>
                    <a:pt x="13458" y="15356"/>
                    <a:pt x="13458" y="15356"/>
                  </a:cubicBezTo>
                  <a:cubicBezTo>
                    <a:pt x="13458" y="15356"/>
                    <a:pt x="13458" y="14512"/>
                    <a:pt x="13458" y="14006"/>
                  </a:cubicBezTo>
                  <a:cubicBezTo>
                    <a:pt x="12614" y="14512"/>
                    <a:pt x="11771" y="14850"/>
                    <a:pt x="10758" y="14850"/>
                  </a:cubicBezTo>
                  <a:cubicBezTo>
                    <a:pt x="9746" y="14850"/>
                    <a:pt x="8902" y="14512"/>
                    <a:pt x="8058" y="14006"/>
                  </a:cubicBezTo>
                  <a:cubicBezTo>
                    <a:pt x="8058" y="14512"/>
                    <a:pt x="8058" y="15356"/>
                    <a:pt x="8058" y="15356"/>
                  </a:cubicBezTo>
                  <a:cubicBezTo>
                    <a:pt x="7383" y="15694"/>
                    <a:pt x="7383" y="15694"/>
                    <a:pt x="7383" y="15694"/>
                  </a:cubicBezTo>
                  <a:cubicBezTo>
                    <a:pt x="6708" y="16031"/>
                    <a:pt x="5527" y="16537"/>
                    <a:pt x="4177" y="16706"/>
                  </a:cubicBezTo>
                  <a:cubicBezTo>
                    <a:pt x="3164" y="16875"/>
                    <a:pt x="2152" y="17212"/>
                    <a:pt x="1308" y="19069"/>
                  </a:cubicBezTo>
                  <a:cubicBezTo>
                    <a:pt x="1308" y="19237"/>
                    <a:pt x="2489" y="20250"/>
                    <a:pt x="10758" y="20250"/>
                  </a:cubicBezTo>
                  <a:cubicBezTo>
                    <a:pt x="19027" y="20250"/>
                    <a:pt x="20039" y="19237"/>
                    <a:pt x="20208" y="19069"/>
                  </a:cubicBezTo>
                  <a:cubicBezTo>
                    <a:pt x="19364" y="17212"/>
                    <a:pt x="18183" y="16875"/>
                    <a:pt x="17171" y="16706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5724682" y="4767087"/>
            <a:ext cx="4122685" cy="120967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defTabSz="457200">
              <a:lnSpc>
                <a:spcPct val="130000"/>
              </a:lnSpc>
              <a:defRPr sz="1200">
                <a:solidFill>
                  <a:schemeClr val="bg1">
                    <a:lumMod val="50000"/>
                  </a:schemeClr>
                </a:solidFill>
                <a:latin typeface="Source Han Sans CN Normal" panose="020B0400000000000000" pitchFamily="34" charset="-128"/>
                <a:ea typeface="Source Han Sans CN Normal" panose="020B0400000000000000" pitchFamily="34" charset="-128"/>
              </a:defRPr>
            </a:lvl1pPr>
          </a:lstStyle>
          <a:p>
            <a:r>
              <a:rPr lang="zh-CN" altLang="en-US" sz="1400" dirty="0">
                <a:latin typeface="+mn-lt"/>
                <a:ea typeface="+mn-ea"/>
                <a:cs typeface="+mn-ea"/>
                <a:sym typeface="+mn-lt"/>
              </a:rPr>
              <a:t>总体来看，组长郭一航负责任务更重，贡献更大</a:t>
            </a:r>
            <a:r>
              <a:rPr lang="en-US" altLang="zh-CN" sz="1400" dirty="0">
                <a:latin typeface="+mn-lt"/>
                <a:ea typeface="+mn-ea"/>
                <a:cs typeface="+mn-ea"/>
                <a:sym typeface="+mn-lt"/>
              </a:rPr>
              <a:t>——</a:t>
            </a:r>
            <a:r>
              <a:rPr lang="zh-CN" altLang="en-US" sz="1400" dirty="0">
                <a:latin typeface="+mn-lt"/>
                <a:ea typeface="+mn-ea"/>
                <a:cs typeface="+mn-ea"/>
                <a:sym typeface="+mn-lt"/>
              </a:rPr>
              <a:t>前端编写任务艰巨，还需统筹管理；其余各组员贡献度大致相当，在各自所负责的阶段上都发挥了主要作用</a:t>
            </a:r>
          </a:p>
        </p:txBody>
      </p:sp>
      <p:sp>
        <p:nvSpPr>
          <p:cNvPr id="11" name="矩形 10"/>
          <p:cNvSpPr/>
          <p:nvPr/>
        </p:nvSpPr>
        <p:spPr>
          <a:xfrm>
            <a:off x="11704320" y="0"/>
            <a:ext cx="487680" cy="6858001"/>
          </a:xfrm>
          <a:prstGeom prst="rect">
            <a:avLst/>
          </a:prstGeom>
          <a:solidFill>
            <a:srgbClr val="2883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983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: Rounded Corners 25"/>
          <p:cNvSpPr/>
          <p:nvPr/>
        </p:nvSpPr>
        <p:spPr>
          <a:xfrm rot="18900000" flipH="1">
            <a:off x="1105053" y="7511190"/>
            <a:ext cx="6554870" cy="881396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>
              <a:cs typeface="+mn-ea"/>
              <a:sym typeface="+mn-lt"/>
            </a:endParaRPr>
          </a:p>
        </p:txBody>
      </p:sp>
      <p:sp>
        <p:nvSpPr>
          <p:cNvPr id="2" name="PA-文本框 6"/>
          <p:cNvSpPr txBox="1"/>
          <p:nvPr>
            <p:custDataLst>
              <p:tags r:id="rId1"/>
            </p:custDataLst>
          </p:nvPr>
        </p:nvSpPr>
        <p:spPr>
          <a:xfrm>
            <a:off x="5730975" y="2321003"/>
            <a:ext cx="6478709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800" b="1">
                <a:solidFill>
                  <a:schemeClr val="tx1">
                    <a:lumMod val="85000"/>
                    <a:lumOff val="15000"/>
                    <a:alpha val="4000"/>
                  </a:schemeClr>
                </a:solidFill>
                <a:cs typeface="+mn-ea"/>
                <a:sym typeface="+mn-lt"/>
              </a:rPr>
              <a:t>PART</a:t>
            </a:r>
            <a:r>
              <a:rPr lang="zh-CN" altLang="en-US" sz="13800" b="1">
                <a:solidFill>
                  <a:schemeClr val="tx1">
                    <a:lumMod val="85000"/>
                    <a:lumOff val="15000"/>
                    <a:alpha val="4000"/>
                  </a:schemeClr>
                </a:solidFill>
                <a:cs typeface="+mn-ea"/>
                <a:sym typeface="+mn-lt"/>
              </a:rPr>
              <a:t> </a:t>
            </a:r>
            <a:r>
              <a:rPr lang="en-US" altLang="zh-CN" sz="13800" b="1">
                <a:solidFill>
                  <a:schemeClr val="tx1">
                    <a:lumMod val="85000"/>
                    <a:lumOff val="15000"/>
                    <a:alpha val="4000"/>
                  </a:schemeClr>
                </a:solidFill>
                <a:cs typeface="+mn-ea"/>
                <a:sym typeface="+mn-lt"/>
              </a:rPr>
              <a:t>2</a:t>
            </a:r>
            <a:endParaRPr lang="en-US" sz="13800" b="1" dirty="0">
              <a:solidFill>
                <a:schemeClr val="tx1">
                  <a:lumMod val="85000"/>
                  <a:lumOff val="15000"/>
                  <a:alpha val="4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3" name="PA-组合 8"/>
          <p:cNvGrpSpPr/>
          <p:nvPr>
            <p:custDataLst>
              <p:tags r:id="rId2"/>
            </p:custDataLst>
          </p:nvPr>
        </p:nvGrpSpPr>
        <p:grpSpPr>
          <a:xfrm>
            <a:off x="6866475" y="2734936"/>
            <a:ext cx="4207708" cy="1017171"/>
            <a:chOff x="3038192" y="2388267"/>
            <a:chExt cx="4207708" cy="1017171"/>
          </a:xfrm>
        </p:grpSpPr>
        <p:sp>
          <p:nvSpPr>
            <p:cNvPr id="4" name="PA-文本框 6"/>
            <p:cNvSpPr txBox="1"/>
            <p:nvPr>
              <p:custDataLst>
                <p:tags r:id="rId11"/>
              </p:custDataLst>
            </p:nvPr>
          </p:nvSpPr>
          <p:spPr>
            <a:xfrm>
              <a:off x="3038192" y="2388267"/>
              <a:ext cx="3466512" cy="645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6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技术栈与任务量</a:t>
              </a:r>
            </a:p>
          </p:txBody>
        </p:sp>
        <p:sp>
          <p:nvSpPr>
            <p:cNvPr id="5" name="PA-文本框 9"/>
            <p:cNvSpPr txBox="1"/>
            <p:nvPr>
              <p:custDataLst>
                <p:tags r:id="rId12"/>
              </p:custDataLst>
            </p:nvPr>
          </p:nvSpPr>
          <p:spPr>
            <a:xfrm>
              <a:off x="3038192" y="3034598"/>
              <a:ext cx="4207708" cy="370840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 defTabSz="457200">
                <a:lnSpc>
                  <a:spcPct val="130000"/>
                </a:lnSpc>
                <a:defRPr sz="1200">
                  <a:solidFill>
                    <a:schemeClr val="bg1">
                      <a:lumMod val="50000"/>
                    </a:schemeClr>
                  </a:solidFill>
                  <a:latin typeface="Source Han Sans CN Normal" panose="020B0400000000000000" pitchFamily="34" charset="-128"/>
                  <a:ea typeface="Source Han Sans CN Normal" panose="020B0400000000000000" pitchFamily="34" charset="-128"/>
                </a:defRPr>
              </a:lvl1pPr>
            </a:lstStyle>
            <a:p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latin typeface="+mn-lt"/>
                  <a:ea typeface="+mn-ea"/>
                  <a:cs typeface="+mn-ea"/>
                  <a:sym typeface="+mn-lt"/>
                </a:rPr>
                <a:t>其中包含项目开发技术栈描述、系统代码量统计</a:t>
              </a:r>
            </a:p>
          </p:txBody>
        </p:sp>
      </p:grpSp>
      <p:grpSp>
        <p:nvGrpSpPr>
          <p:cNvPr id="6" name="PA-组合 4"/>
          <p:cNvGrpSpPr/>
          <p:nvPr>
            <p:custDataLst>
              <p:tags r:id="rId3"/>
            </p:custDataLst>
          </p:nvPr>
        </p:nvGrpSpPr>
        <p:grpSpPr>
          <a:xfrm>
            <a:off x="793215" y="2059913"/>
            <a:ext cx="4937760" cy="2738173"/>
            <a:chOff x="2942706" y="3557847"/>
            <a:chExt cx="4937760" cy="2738173"/>
          </a:xfrm>
        </p:grpSpPr>
        <p:sp>
          <p:nvSpPr>
            <p:cNvPr id="7" name="PA-圆角矩形 1"/>
            <p:cNvSpPr/>
            <p:nvPr>
              <p:custDataLst>
                <p:tags r:id="rId8"/>
              </p:custDataLst>
            </p:nvPr>
          </p:nvSpPr>
          <p:spPr>
            <a:xfrm>
              <a:off x="2942706" y="3557847"/>
              <a:ext cx="4937760" cy="2738173"/>
            </a:xfrm>
            <a:prstGeom prst="roundRect">
              <a:avLst>
                <a:gd name="adj" fmla="val 6999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" name="PA-任意多边形 9"/>
            <p:cNvSpPr>
              <a:spLocks noEditPoints="1"/>
            </p:cNvSpPr>
            <p:nvPr>
              <p:custDataLst>
                <p:tags r:id="rId9"/>
              </p:custDataLst>
            </p:nvPr>
          </p:nvSpPr>
          <p:spPr bwMode="auto">
            <a:xfrm>
              <a:off x="3391370" y="3914195"/>
              <a:ext cx="631990" cy="637351"/>
            </a:xfrm>
            <a:custGeom>
              <a:avLst/>
              <a:gdLst>
                <a:gd name="T0" fmla="*/ 518 w 695"/>
                <a:gd name="T1" fmla="*/ 531 h 696"/>
                <a:gd name="T2" fmla="*/ 529 w 695"/>
                <a:gd name="T3" fmla="*/ 404 h 696"/>
                <a:gd name="T4" fmla="*/ 695 w 695"/>
                <a:gd name="T5" fmla="*/ 1 h 696"/>
                <a:gd name="T6" fmla="*/ 695 w 695"/>
                <a:gd name="T7" fmla="*/ 0 h 696"/>
                <a:gd name="T8" fmla="*/ 695 w 695"/>
                <a:gd name="T9" fmla="*/ 0 h 696"/>
                <a:gd name="T10" fmla="*/ 695 w 695"/>
                <a:gd name="T11" fmla="*/ 0 h 696"/>
                <a:gd name="T12" fmla="*/ 695 w 695"/>
                <a:gd name="T13" fmla="*/ 0 h 696"/>
                <a:gd name="T14" fmla="*/ 292 w 695"/>
                <a:gd name="T15" fmla="*/ 166 h 696"/>
                <a:gd name="T16" fmla="*/ 165 w 695"/>
                <a:gd name="T17" fmla="*/ 178 h 696"/>
                <a:gd name="T18" fmla="*/ 10 w 695"/>
                <a:gd name="T19" fmla="*/ 338 h 696"/>
                <a:gd name="T20" fmla="*/ 56 w 695"/>
                <a:gd name="T21" fmla="*/ 384 h 696"/>
                <a:gd name="T22" fmla="*/ 157 w 695"/>
                <a:gd name="T23" fmla="*/ 387 h 696"/>
                <a:gd name="T24" fmla="*/ 171 w 695"/>
                <a:gd name="T25" fmla="*/ 419 h 696"/>
                <a:gd name="T26" fmla="*/ 200 w 695"/>
                <a:gd name="T27" fmla="*/ 495 h 696"/>
                <a:gd name="T28" fmla="*/ 200 w 695"/>
                <a:gd name="T29" fmla="*/ 495 h 696"/>
                <a:gd name="T30" fmla="*/ 200 w 695"/>
                <a:gd name="T31" fmla="*/ 496 h 696"/>
                <a:gd name="T32" fmla="*/ 200 w 695"/>
                <a:gd name="T33" fmla="*/ 496 h 696"/>
                <a:gd name="T34" fmla="*/ 200 w 695"/>
                <a:gd name="T35" fmla="*/ 496 h 696"/>
                <a:gd name="T36" fmla="*/ 276 w 695"/>
                <a:gd name="T37" fmla="*/ 525 h 696"/>
                <a:gd name="T38" fmla="*/ 309 w 695"/>
                <a:gd name="T39" fmla="*/ 538 h 696"/>
                <a:gd name="T40" fmla="*/ 312 w 695"/>
                <a:gd name="T41" fmla="*/ 640 h 696"/>
                <a:gd name="T42" fmla="*/ 358 w 695"/>
                <a:gd name="T43" fmla="*/ 686 h 696"/>
                <a:gd name="T44" fmla="*/ 518 w 695"/>
                <a:gd name="T45" fmla="*/ 531 h 696"/>
                <a:gd name="T46" fmla="*/ 405 w 695"/>
                <a:gd name="T47" fmla="*/ 291 h 696"/>
                <a:gd name="T48" fmla="*/ 405 w 695"/>
                <a:gd name="T49" fmla="*/ 178 h 696"/>
                <a:gd name="T50" fmla="*/ 518 w 695"/>
                <a:gd name="T51" fmla="*/ 178 h 696"/>
                <a:gd name="T52" fmla="*/ 518 w 695"/>
                <a:gd name="T53" fmla="*/ 291 h 696"/>
                <a:gd name="T54" fmla="*/ 405 w 695"/>
                <a:gd name="T55" fmla="*/ 291 h 696"/>
                <a:gd name="T56" fmla="*/ 219 w 695"/>
                <a:gd name="T57" fmla="*/ 559 h 696"/>
                <a:gd name="T58" fmla="*/ 163 w 695"/>
                <a:gd name="T59" fmla="*/ 532 h 696"/>
                <a:gd name="T60" fmla="*/ 136 w 695"/>
                <a:gd name="T61" fmla="*/ 476 h 696"/>
                <a:gd name="T62" fmla="*/ 105 w 695"/>
                <a:gd name="T63" fmla="*/ 445 h 696"/>
                <a:gd name="T64" fmla="*/ 42 w 695"/>
                <a:gd name="T65" fmla="*/ 515 h 696"/>
                <a:gd name="T66" fmla="*/ 78 w 695"/>
                <a:gd name="T67" fmla="*/ 537 h 696"/>
                <a:gd name="T68" fmla="*/ 67 w 695"/>
                <a:gd name="T69" fmla="*/ 605 h 696"/>
                <a:gd name="T70" fmla="*/ 64 w 695"/>
                <a:gd name="T71" fmla="*/ 631 h 696"/>
                <a:gd name="T72" fmla="*/ 90 w 695"/>
                <a:gd name="T73" fmla="*/ 628 h 696"/>
                <a:gd name="T74" fmla="*/ 158 w 695"/>
                <a:gd name="T75" fmla="*/ 616 h 696"/>
                <a:gd name="T76" fmla="*/ 179 w 695"/>
                <a:gd name="T77" fmla="*/ 653 h 696"/>
                <a:gd name="T78" fmla="*/ 249 w 695"/>
                <a:gd name="T79" fmla="*/ 589 h 696"/>
                <a:gd name="T80" fmla="*/ 219 w 695"/>
                <a:gd name="T81" fmla="*/ 559 h 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695" h="696">
                  <a:moveTo>
                    <a:pt x="518" y="531"/>
                  </a:moveTo>
                  <a:cubicBezTo>
                    <a:pt x="524" y="508"/>
                    <a:pt x="534" y="499"/>
                    <a:pt x="529" y="404"/>
                  </a:cubicBezTo>
                  <a:cubicBezTo>
                    <a:pt x="694" y="241"/>
                    <a:pt x="695" y="15"/>
                    <a:pt x="695" y="1"/>
                  </a:cubicBezTo>
                  <a:cubicBezTo>
                    <a:pt x="695" y="1"/>
                    <a:pt x="695" y="0"/>
                    <a:pt x="695" y="0"/>
                  </a:cubicBezTo>
                  <a:cubicBezTo>
                    <a:pt x="695" y="0"/>
                    <a:pt x="695" y="0"/>
                    <a:pt x="695" y="0"/>
                  </a:cubicBezTo>
                  <a:cubicBezTo>
                    <a:pt x="695" y="0"/>
                    <a:pt x="695" y="0"/>
                    <a:pt x="695" y="0"/>
                  </a:cubicBezTo>
                  <a:cubicBezTo>
                    <a:pt x="695" y="0"/>
                    <a:pt x="695" y="0"/>
                    <a:pt x="695" y="0"/>
                  </a:cubicBezTo>
                  <a:cubicBezTo>
                    <a:pt x="681" y="0"/>
                    <a:pt x="455" y="2"/>
                    <a:pt x="292" y="166"/>
                  </a:cubicBezTo>
                  <a:cubicBezTo>
                    <a:pt x="196" y="161"/>
                    <a:pt x="187" y="171"/>
                    <a:pt x="165" y="178"/>
                  </a:cubicBezTo>
                  <a:cubicBezTo>
                    <a:pt x="123" y="189"/>
                    <a:pt x="20" y="299"/>
                    <a:pt x="10" y="338"/>
                  </a:cubicBezTo>
                  <a:cubicBezTo>
                    <a:pt x="0" y="376"/>
                    <a:pt x="41" y="382"/>
                    <a:pt x="56" y="384"/>
                  </a:cubicBezTo>
                  <a:cubicBezTo>
                    <a:pt x="70" y="385"/>
                    <a:pt x="150" y="376"/>
                    <a:pt x="157" y="387"/>
                  </a:cubicBezTo>
                  <a:cubicBezTo>
                    <a:pt x="157" y="387"/>
                    <a:pt x="170" y="396"/>
                    <a:pt x="171" y="419"/>
                  </a:cubicBezTo>
                  <a:cubicBezTo>
                    <a:pt x="171" y="442"/>
                    <a:pt x="183" y="475"/>
                    <a:pt x="200" y="495"/>
                  </a:cubicBezTo>
                  <a:cubicBezTo>
                    <a:pt x="200" y="495"/>
                    <a:pt x="200" y="495"/>
                    <a:pt x="200" y="495"/>
                  </a:cubicBezTo>
                  <a:cubicBezTo>
                    <a:pt x="200" y="495"/>
                    <a:pt x="200" y="495"/>
                    <a:pt x="200" y="496"/>
                  </a:cubicBezTo>
                  <a:cubicBezTo>
                    <a:pt x="200" y="496"/>
                    <a:pt x="200" y="496"/>
                    <a:pt x="200" y="496"/>
                  </a:cubicBezTo>
                  <a:cubicBezTo>
                    <a:pt x="200" y="496"/>
                    <a:pt x="200" y="496"/>
                    <a:pt x="200" y="496"/>
                  </a:cubicBezTo>
                  <a:cubicBezTo>
                    <a:pt x="221" y="513"/>
                    <a:pt x="253" y="524"/>
                    <a:pt x="276" y="525"/>
                  </a:cubicBezTo>
                  <a:cubicBezTo>
                    <a:pt x="300" y="526"/>
                    <a:pt x="309" y="538"/>
                    <a:pt x="309" y="538"/>
                  </a:cubicBezTo>
                  <a:cubicBezTo>
                    <a:pt x="319" y="545"/>
                    <a:pt x="311" y="625"/>
                    <a:pt x="312" y="640"/>
                  </a:cubicBezTo>
                  <a:cubicBezTo>
                    <a:pt x="313" y="655"/>
                    <a:pt x="319" y="696"/>
                    <a:pt x="358" y="686"/>
                  </a:cubicBezTo>
                  <a:cubicBezTo>
                    <a:pt x="396" y="676"/>
                    <a:pt x="506" y="573"/>
                    <a:pt x="518" y="531"/>
                  </a:cubicBezTo>
                  <a:close/>
                  <a:moveTo>
                    <a:pt x="405" y="291"/>
                  </a:moveTo>
                  <a:cubicBezTo>
                    <a:pt x="373" y="260"/>
                    <a:pt x="373" y="209"/>
                    <a:pt x="405" y="178"/>
                  </a:cubicBezTo>
                  <a:cubicBezTo>
                    <a:pt x="436" y="147"/>
                    <a:pt x="486" y="147"/>
                    <a:pt x="518" y="178"/>
                  </a:cubicBezTo>
                  <a:cubicBezTo>
                    <a:pt x="549" y="209"/>
                    <a:pt x="549" y="260"/>
                    <a:pt x="518" y="291"/>
                  </a:cubicBezTo>
                  <a:cubicBezTo>
                    <a:pt x="486" y="322"/>
                    <a:pt x="436" y="322"/>
                    <a:pt x="405" y="291"/>
                  </a:cubicBezTo>
                  <a:close/>
                  <a:moveTo>
                    <a:pt x="219" y="559"/>
                  </a:moveTo>
                  <a:cubicBezTo>
                    <a:pt x="194" y="556"/>
                    <a:pt x="176" y="545"/>
                    <a:pt x="163" y="532"/>
                  </a:cubicBezTo>
                  <a:cubicBezTo>
                    <a:pt x="150" y="519"/>
                    <a:pt x="139" y="501"/>
                    <a:pt x="136" y="476"/>
                  </a:cubicBezTo>
                  <a:cubicBezTo>
                    <a:pt x="132" y="454"/>
                    <a:pt x="119" y="444"/>
                    <a:pt x="105" y="445"/>
                  </a:cubicBezTo>
                  <a:cubicBezTo>
                    <a:pt x="91" y="447"/>
                    <a:pt x="45" y="498"/>
                    <a:pt x="42" y="515"/>
                  </a:cubicBezTo>
                  <a:cubicBezTo>
                    <a:pt x="39" y="533"/>
                    <a:pt x="65" y="525"/>
                    <a:pt x="78" y="537"/>
                  </a:cubicBezTo>
                  <a:cubicBezTo>
                    <a:pt x="92" y="549"/>
                    <a:pt x="77" y="585"/>
                    <a:pt x="67" y="605"/>
                  </a:cubicBezTo>
                  <a:cubicBezTo>
                    <a:pt x="62" y="615"/>
                    <a:pt x="59" y="625"/>
                    <a:pt x="64" y="631"/>
                  </a:cubicBezTo>
                  <a:cubicBezTo>
                    <a:pt x="69" y="636"/>
                    <a:pt x="80" y="633"/>
                    <a:pt x="90" y="628"/>
                  </a:cubicBezTo>
                  <a:cubicBezTo>
                    <a:pt x="109" y="618"/>
                    <a:pt x="146" y="603"/>
                    <a:pt x="158" y="616"/>
                  </a:cubicBezTo>
                  <a:cubicBezTo>
                    <a:pt x="170" y="630"/>
                    <a:pt x="162" y="656"/>
                    <a:pt x="179" y="653"/>
                  </a:cubicBezTo>
                  <a:cubicBezTo>
                    <a:pt x="197" y="650"/>
                    <a:pt x="248" y="603"/>
                    <a:pt x="249" y="589"/>
                  </a:cubicBezTo>
                  <a:cubicBezTo>
                    <a:pt x="251" y="575"/>
                    <a:pt x="241" y="563"/>
                    <a:pt x="219" y="559"/>
                  </a:cubicBezTo>
                  <a:close/>
                </a:path>
              </a:pathLst>
            </a:custGeom>
            <a:solidFill>
              <a:schemeClr val="bg1">
                <a:alpha val="6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PA-文本框 23"/>
            <p:cNvSpPr txBox="1"/>
            <p:nvPr>
              <p:custDataLst>
                <p:tags r:id="rId10"/>
              </p:custDataLst>
            </p:nvPr>
          </p:nvSpPr>
          <p:spPr>
            <a:xfrm>
              <a:off x="3344925" y="5268885"/>
              <a:ext cx="3187054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400">
                  <a:solidFill>
                    <a:schemeClr val="bg1"/>
                  </a:solidFill>
                  <a:cs typeface="+mn-ea"/>
                  <a:sym typeface="+mn-lt"/>
                </a:rPr>
                <a:t>PART</a:t>
              </a:r>
              <a:endParaRPr lang="zh-CN" altLang="en-US" sz="440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0" name="PA-组合 5"/>
          <p:cNvGrpSpPr/>
          <p:nvPr>
            <p:custDataLst>
              <p:tags r:id="rId4"/>
            </p:custDataLst>
          </p:nvPr>
        </p:nvGrpSpPr>
        <p:grpSpPr>
          <a:xfrm>
            <a:off x="5005002" y="1631509"/>
            <a:ext cx="856808" cy="856808"/>
            <a:chOff x="7177741" y="3129443"/>
            <a:chExt cx="856808" cy="856808"/>
          </a:xfrm>
        </p:grpSpPr>
        <p:sp>
          <p:nvSpPr>
            <p:cNvPr id="11" name="PA-椭圆 3"/>
            <p:cNvSpPr/>
            <p:nvPr>
              <p:custDataLst>
                <p:tags r:id="rId6"/>
              </p:custDataLst>
            </p:nvPr>
          </p:nvSpPr>
          <p:spPr>
            <a:xfrm rot="9900000">
              <a:off x="7177741" y="3129443"/>
              <a:ext cx="856808" cy="85680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" name="PA-任意多边形 5"/>
            <p:cNvSpPr/>
            <p:nvPr>
              <p:custDataLst>
                <p:tags r:id="rId7"/>
              </p:custDataLst>
            </p:nvPr>
          </p:nvSpPr>
          <p:spPr bwMode="auto">
            <a:xfrm rot="5400000">
              <a:off x="7540920" y="3467899"/>
              <a:ext cx="130450" cy="232018"/>
            </a:xfrm>
            <a:custGeom>
              <a:avLst/>
              <a:gdLst>
                <a:gd name="T0" fmla="*/ 456 w 456"/>
                <a:gd name="T1" fmla="*/ 403 h 808"/>
                <a:gd name="T2" fmla="*/ 65 w 456"/>
                <a:gd name="T3" fmla="*/ 793 h 808"/>
                <a:gd name="T4" fmla="*/ 14 w 456"/>
                <a:gd name="T5" fmla="*/ 793 h 808"/>
                <a:gd name="T6" fmla="*/ 14 w 456"/>
                <a:gd name="T7" fmla="*/ 741 h 808"/>
                <a:gd name="T8" fmla="*/ 353 w 456"/>
                <a:gd name="T9" fmla="*/ 403 h 808"/>
                <a:gd name="T10" fmla="*/ 14 w 456"/>
                <a:gd name="T11" fmla="*/ 67 h 808"/>
                <a:gd name="T12" fmla="*/ 14 w 456"/>
                <a:gd name="T13" fmla="*/ 15 h 808"/>
                <a:gd name="T14" fmla="*/ 65 w 456"/>
                <a:gd name="T15" fmla="*/ 14 h 808"/>
                <a:gd name="T16" fmla="*/ 65 w 456"/>
                <a:gd name="T17" fmla="*/ 15 h 808"/>
                <a:gd name="T18" fmla="*/ 456 w 456"/>
                <a:gd name="T19" fmla="*/ 403 h 8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56" h="808">
                  <a:moveTo>
                    <a:pt x="456" y="403"/>
                  </a:moveTo>
                  <a:cubicBezTo>
                    <a:pt x="65" y="793"/>
                    <a:pt x="65" y="793"/>
                    <a:pt x="65" y="793"/>
                  </a:cubicBezTo>
                  <a:cubicBezTo>
                    <a:pt x="51" y="808"/>
                    <a:pt x="28" y="807"/>
                    <a:pt x="14" y="793"/>
                  </a:cubicBezTo>
                  <a:cubicBezTo>
                    <a:pt x="0" y="779"/>
                    <a:pt x="0" y="756"/>
                    <a:pt x="14" y="741"/>
                  </a:cubicBezTo>
                  <a:cubicBezTo>
                    <a:pt x="353" y="403"/>
                    <a:pt x="353" y="403"/>
                    <a:pt x="353" y="403"/>
                  </a:cubicBezTo>
                  <a:cubicBezTo>
                    <a:pt x="14" y="67"/>
                    <a:pt x="14" y="67"/>
                    <a:pt x="14" y="67"/>
                  </a:cubicBezTo>
                  <a:cubicBezTo>
                    <a:pt x="0" y="53"/>
                    <a:pt x="0" y="29"/>
                    <a:pt x="14" y="15"/>
                  </a:cubicBezTo>
                  <a:cubicBezTo>
                    <a:pt x="28" y="1"/>
                    <a:pt x="51" y="0"/>
                    <a:pt x="65" y="14"/>
                  </a:cubicBezTo>
                  <a:cubicBezTo>
                    <a:pt x="65" y="14"/>
                    <a:pt x="65" y="14"/>
                    <a:pt x="65" y="15"/>
                  </a:cubicBezTo>
                  <a:lnTo>
                    <a:pt x="456" y="403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3" name="PA-文本框 6"/>
          <p:cNvSpPr txBox="1"/>
          <p:nvPr>
            <p:custDataLst>
              <p:tags r:id="rId5"/>
            </p:custDataLst>
          </p:nvPr>
        </p:nvSpPr>
        <p:spPr>
          <a:xfrm>
            <a:off x="3918421" y="3172194"/>
            <a:ext cx="169954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600" dirty="0">
                <a:solidFill>
                  <a:schemeClr val="bg1"/>
                </a:solidFill>
                <a:cs typeface="+mn-ea"/>
                <a:sym typeface="+mn-lt"/>
              </a:rPr>
              <a:t>02</a:t>
            </a:r>
            <a:endParaRPr lang="en-US" sz="9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9" name="Rectangle: Rounded Corners 25"/>
          <p:cNvSpPr/>
          <p:nvPr/>
        </p:nvSpPr>
        <p:spPr>
          <a:xfrm rot="18900000" flipH="1">
            <a:off x="1047599" y="-1509073"/>
            <a:ext cx="6554870" cy="881396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>
              <a:cs typeface="+mn-ea"/>
              <a:sym typeface="+mn-lt"/>
            </a:endParaRPr>
          </a:p>
        </p:txBody>
      </p:sp>
      <p:sp>
        <p:nvSpPr>
          <p:cNvPr id="20" name="Freeform: Shape 26"/>
          <p:cNvSpPr/>
          <p:nvPr/>
        </p:nvSpPr>
        <p:spPr>
          <a:xfrm rot="18900000" flipH="1">
            <a:off x="7528861" y="-2247977"/>
            <a:ext cx="6279749" cy="3157325"/>
          </a:xfrm>
          <a:custGeom>
            <a:avLst/>
            <a:gdLst>
              <a:gd name="connsiteX0" fmla="*/ 486951 w 3100723"/>
              <a:gd name="connsiteY0" fmla="*/ 463834 h 1558978"/>
              <a:gd name="connsiteX1" fmla="*/ 802606 w 3100723"/>
              <a:gd name="connsiteY1" fmla="*/ 333085 h 1558978"/>
              <a:gd name="connsiteX2" fmla="*/ 2298116 w 3100723"/>
              <a:gd name="connsiteY2" fmla="*/ 333085 h 1558978"/>
              <a:gd name="connsiteX3" fmla="*/ 2744519 w 3100723"/>
              <a:gd name="connsiteY3" fmla="*/ 779488 h 1558978"/>
              <a:gd name="connsiteX4" fmla="*/ 2298116 w 3100723"/>
              <a:gd name="connsiteY4" fmla="*/ 1225891 h 1558978"/>
              <a:gd name="connsiteX5" fmla="*/ 802606 w 3100723"/>
              <a:gd name="connsiteY5" fmla="*/ 1225891 h 1558978"/>
              <a:gd name="connsiteX6" fmla="*/ 356203 w 3100723"/>
              <a:gd name="connsiteY6" fmla="*/ 779488 h 1558978"/>
              <a:gd name="connsiteX7" fmla="*/ 486951 w 3100723"/>
              <a:gd name="connsiteY7" fmla="*/ 463834 h 1558978"/>
              <a:gd name="connsiteX8" fmla="*/ 0 w 3100723"/>
              <a:gd name="connsiteY8" fmla="*/ 779488 h 1558978"/>
              <a:gd name="connsiteX9" fmla="*/ 0 w 3100723"/>
              <a:gd name="connsiteY9" fmla="*/ 779489 h 1558978"/>
              <a:gd name="connsiteX10" fmla="*/ 0 w 3100723"/>
              <a:gd name="connsiteY10" fmla="*/ 779488 h 1558978"/>
              <a:gd name="connsiteX11" fmla="*/ 228307 w 3100723"/>
              <a:gd name="connsiteY11" fmla="*/ 228307 h 1558978"/>
              <a:gd name="connsiteX12" fmla="*/ 15836 w 3100723"/>
              <a:gd name="connsiteY12" fmla="*/ 622395 h 1558978"/>
              <a:gd name="connsiteX13" fmla="*/ 0 w 3100723"/>
              <a:gd name="connsiteY13" fmla="*/ 779488 h 1558978"/>
              <a:gd name="connsiteX14" fmla="*/ 15836 w 3100723"/>
              <a:gd name="connsiteY14" fmla="*/ 936582 h 1558978"/>
              <a:gd name="connsiteX15" fmla="*/ 779489 w 3100723"/>
              <a:gd name="connsiteY15" fmla="*/ 1558977 h 1558978"/>
              <a:gd name="connsiteX16" fmla="*/ 2321233 w 3100723"/>
              <a:gd name="connsiteY16" fmla="*/ 1558978 h 1558978"/>
              <a:gd name="connsiteX17" fmla="*/ 3100722 w 3100723"/>
              <a:gd name="connsiteY17" fmla="*/ 779489 h 1558978"/>
              <a:gd name="connsiteX18" fmla="*/ 3100723 w 3100723"/>
              <a:gd name="connsiteY18" fmla="*/ 779489 h 1558978"/>
              <a:gd name="connsiteX19" fmla="*/ 2321234 w 3100723"/>
              <a:gd name="connsiteY19" fmla="*/ 0 h 1558978"/>
              <a:gd name="connsiteX20" fmla="*/ 779489 w 3100723"/>
              <a:gd name="connsiteY20" fmla="*/ 0 h 1558978"/>
              <a:gd name="connsiteX21" fmla="*/ 228307 w 3100723"/>
              <a:gd name="connsiteY21" fmla="*/ 228307 h 1558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100723" h="1558978">
                <a:moveTo>
                  <a:pt x="486951" y="463834"/>
                </a:moveTo>
                <a:cubicBezTo>
                  <a:pt x="567734" y="383050"/>
                  <a:pt x="679335" y="333085"/>
                  <a:pt x="802606" y="333085"/>
                </a:cubicBezTo>
                <a:lnTo>
                  <a:pt x="2298116" y="333085"/>
                </a:lnTo>
                <a:cubicBezTo>
                  <a:pt x="2544658" y="333085"/>
                  <a:pt x="2744519" y="532946"/>
                  <a:pt x="2744519" y="779488"/>
                </a:cubicBezTo>
                <a:cubicBezTo>
                  <a:pt x="2744519" y="1026030"/>
                  <a:pt x="2544658" y="1225891"/>
                  <a:pt x="2298116" y="1225891"/>
                </a:cubicBezTo>
                <a:lnTo>
                  <a:pt x="802606" y="1225891"/>
                </a:lnTo>
                <a:cubicBezTo>
                  <a:pt x="556064" y="1225891"/>
                  <a:pt x="356203" y="1026030"/>
                  <a:pt x="356203" y="779488"/>
                </a:cubicBezTo>
                <a:cubicBezTo>
                  <a:pt x="356203" y="656217"/>
                  <a:pt x="406168" y="544616"/>
                  <a:pt x="486951" y="463834"/>
                </a:cubicBezTo>
                <a:close/>
                <a:moveTo>
                  <a:pt x="0" y="779488"/>
                </a:moveTo>
                <a:lnTo>
                  <a:pt x="0" y="779489"/>
                </a:lnTo>
                <a:lnTo>
                  <a:pt x="0" y="779488"/>
                </a:lnTo>
                <a:close/>
                <a:moveTo>
                  <a:pt x="228307" y="228307"/>
                </a:moveTo>
                <a:cubicBezTo>
                  <a:pt x="122512" y="334102"/>
                  <a:pt x="46987" y="470166"/>
                  <a:pt x="15836" y="622395"/>
                </a:cubicBezTo>
                <a:lnTo>
                  <a:pt x="0" y="779488"/>
                </a:lnTo>
                <a:lnTo>
                  <a:pt x="15836" y="936582"/>
                </a:lnTo>
                <a:cubicBezTo>
                  <a:pt x="88521" y="1291782"/>
                  <a:pt x="402802" y="1558977"/>
                  <a:pt x="779489" y="1558977"/>
                </a:cubicBezTo>
                <a:lnTo>
                  <a:pt x="2321233" y="1558978"/>
                </a:lnTo>
                <a:cubicBezTo>
                  <a:pt x="2751733" y="1558978"/>
                  <a:pt x="3100722" y="1209989"/>
                  <a:pt x="3100722" y="779489"/>
                </a:cubicBezTo>
                <a:lnTo>
                  <a:pt x="3100723" y="779489"/>
                </a:lnTo>
                <a:cubicBezTo>
                  <a:pt x="3100723" y="348989"/>
                  <a:pt x="2751734" y="0"/>
                  <a:pt x="2321234" y="0"/>
                </a:cubicBezTo>
                <a:lnTo>
                  <a:pt x="779489" y="0"/>
                </a:lnTo>
                <a:cubicBezTo>
                  <a:pt x="564239" y="0"/>
                  <a:pt x="369367" y="87247"/>
                  <a:pt x="228307" y="228307"/>
                </a:cubicBezTo>
                <a:close/>
              </a:path>
            </a:pathLst>
          </a:custGeom>
          <a:solidFill>
            <a:srgbClr val="2883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cs typeface="+mn-ea"/>
              <a:sym typeface="+mn-lt"/>
            </a:endParaRPr>
          </a:p>
        </p:txBody>
      </p:sp>
      <p:sp>
        <p:nvSpPr>
          <p:cNvPr id="22" name="Rectangle: Rounded Corners 25"/>
          <p:cNvSpPr/>
          <p:nvPr/>
        </p:nvSpPr>
        <p:spPr>
          <a:xfrm rot="18900000" flipH="1">
            <a:off x="8728053" y="3395116"/>
            <a:ext cx="8285244" cy="881396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>
              <a:cs typeface="+mn-ea"/>
              <a:sym typeface="+mn-lt"/>
            </a:endParaRPr>
          </a:p>
        </p:txBody>
      </p:sp>
      <p:sp>
        <p:nvSpPr>
          <p:cNvPr id="23" name="Freeform: Shape 26"/>
          <p:cNvSpPr/>
          <p:nvPr/>
        </p:nvSpPr>
        <p:spPr>
          <a:xfrm rot="18900000" flipH="1">
            <a:off x="-3687423" y="6595097"/>
            <a:ext cx="6279749" cy="3157325"/>
          </a:xfrm>
          <a:custGeom>
            <a:avLst/>
            <a:gdLst>
              <a:gd name="connsiteX0" fmla="*/ 486951 w 3100723"/>
              <a:gd name="connsiteY0" fmla="*/ 463834 h 1558978"/>
              <a:gd name="connsiteX1" fmla="*/ 802606 w 3100723"/>
              <a:gd name="connsiteY1" fmla="*/ 333085 h 1558978"/>
              <a:gd name="connsiteX2" fmla="*/ 2298116 w 3100723"/>
              <a:gd name="connsiteY2" fmla="*/ 333085 h 1558978"/>
              <a:gd name="connsiteX3" fmla="*/ 2744519 w 3100723"/>
              <a:gd name="connsiteY3" fmla="*/ 779488 h 1558978"/>
              <a:gd name="connsiteX4" fmla="*/ 2298116 w 3100723"/>
              <a:gd name="connsiteY4" fmla="*/ 1225891 h 1558978"/>
              <a:gd name="connsiteX5" fmla="*/ 802606 w 3100723"/>
              <a:gd name="connsiteY5" fmla="*/ 1225891 h 1558978"/>
              <a:gd name="connsiteX6" fmla="*/ 356203 w 3100723"/>
              <a:gd name="connsiteY6" fmla="*/ 779488 h 1558978"/>
              <a:gd name="connsiteX7" fmla="*/ 486951 w 3100723"/>
              <a:gd name="connsiteY7" fmla="*/ 463834 h 1558978"/>
              <a:gd name="connsiteX8" fmla="*/ 0 w 3100723"/>
              <a:gd name="connsiteY8" fmla="*/ 779488 h 1558978"/>
              <a:gd name="connsiteX9" fmla="*/ 0 w 3100723"/>
              <a:gd name="connsiteY9" fmla="*/ 779489 h 1558978"/>
              <a:gd name="connsiteX10" fmla="*/ 0 w 3100723"/>
              <a:gd name="connsiteY10" fmla="*/ 779488 h 1558978"/>
              <a:gd name="connsiteX11" fmla="*/ 228307 w 3100723"/>
              <a:gd name="connsiteY11" fmla="*/ 228307 h 1558978"/>
              <a:gd name="connsiteX12" fmla="*/ 15836 w 3100723"/>
              <a:gd name="connsiteY12" fmla="*/ 622395 h 1558978"/>
              <a:gd name="connsiteX13" fmla="*/ 0 w 3100723"/>
              <a:gd name="connsiteY13" fmla="*/ 779488 h 1558978"/>
              <a:gd name="connsiteX14" fmla="*/ 15836 w 3100723"/>
              <a:gd name="connsiteY14" fmla="*/ 936582 h 1558978"/>
              <a:gd name="connsiteX15" fmla="*/ 779489 w 3100723"/>
              <a:gd name="connsiteY15" fmla="*/ 1558977 h 1558978"/>
              <a:gd name="connsiteX16" fmla="*/ 2321233 w 3100723"/>
              <a:gd name="connsiteY16" fmla="*/ 1558978 h 1558978"/>
              <a:gd name="connsiteX17" fmla="*/ 3100722 w 3100723"/>
              <a:gd name="connsiteY17" fmla="*/ 779489 h 1558978"/>
              <a:gd name="connsiteX18" fmla="*/ 3100723 w 3100723"/>
              <a:gd name="connsiteY18" fmla="*/ 779489 h 1558978"/>
              <a:gd name="connsiteX19" fmla="*/ 2321234 w 3100723"/>
              <a:gd name="connsiteY19" fmla="*/ 0 h 1558978"/>
              <a:gd name="connsiteX20" fmla="*/ 779489 w 3100723"/>
              <a:gd name="connsiteY20" fmla="*/ 0 h 1558978"/>
              <a:gd name="connsiteX21" fmla="*/ 228307 w 3100723"/>
              <a:gd name="connsiteY21" fmla="*/ 228307 h 1558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100723" h="1558978">
                <a:moveTo>
                  <a:pt x="486951" y="463834"/>
                </a:moveTo>
                <a:cubicBezTo>
                  <a:pt x="567734" y="383050"/>
                  <a:pt x="679335" y="333085"/>
                  <a:pt x="802606" y="333085"/>
                </a:cubicBezTo>
                <a:lnTo>
                  <a:pt x="2298116" y="333085"/>
                </a:lnTo>
                <a:cubicBezTo>
                  <a:pt x="2544658" y="333085"/>
                  <a:pt x="2744519" y="532946"/>
                  <a:pt x="2744519" y="779488"/>
                </a:cubicBezTo>
                <a:cubicBezTo>
                  <a:pt x="2744519" y="1026030"/>
                  <a:pt x="2544658" y="1225891"/>
                  <a:pt x="2298116" y="1225891"/>
                </a:cubicBezTo>
                <a:lnTo>
                  <a:pt x="802606" y="1225891"/>
                </a:lnTo>
                <a:cubicBezTo>
                  <a:pt x="556064" y="1225891"/>
                  <a:pt x="356203" y="1026030"/>
                  <a:pt x="356203" y="779488"/>
                </a:cubicBezTo>
                <a:cubicBezTo>
                  <a:pt x="356203" y="656217"/>
                  <a:pt x="406168" y="544616"/>
                  <a:pt x="486951" y="463834"/>
                </a:cubicBezTo>
                <a:close/>
                <a:moveTo>
                  <a:pt x="0" y="779488"/>
                </a:moveTo>
                <a:lnTo>
                  <a:pt x="0" y="779489"/>
                </a:lnTo>
                <a:lnTo>
                  <a:pt x="0" y="779488"/>
                </a:lnTo>
                <a:close/>
                <a:moveTo>
                  <a:pt x="228307" y="228307"/>
                </a:moveTo>
                <a:cubicBezTo>
                  <a:pt x="122512" y="334102"/>
                  <a:pt x="46987" y="470166"/>
                  <a:pt x="15836" y="622395"/>
                </a:cubicBezTo>
                <a:lnTo>
                  <a:pt x="0" y="779488"/>
                </a:lnTo>
                <a:lnTo>
                  <a:pt x="15836" y="936582"/>
                </a:lnTo>
                <a:cubicBezTo>
                  <a:pt x="88521" y="1291782"/>
                  <a:pt x="402802" y="1558977"/>
                  <a:pt x="779489" y="1558977"/>
                </a:cubicBezTo>
                <a:lnTo>
                  <a:pt x="2321233" y="1558978"/>
                </a:lnTo>
                <a:cubicBezTo>
                  <a:pt x="2751733" y="1558978"/>
                  <a:pt x="3100722" y="1209989"/>
                  <a:pt x="3100722" y="779489"/>
                </a:cubicBezTo>
                <a:lnTo>
                  <a:pt x="3100723" y="779489"/>
                </a:lnTo>
                <a:cubicBezTo>
                  <a:pt x="3100723" y="348989"/>
                  <a:pt x="2751734" y="0"/>
                  <a:pt x="2321234" y="0"/>
                </a:cubicBezTo>
                <a:lnTo>
                  <a:pt x="779489" y="0"/>
                </a:lnTo>
                <a:cubicBezTo>
                  <a:pt x="564239" y="0"/>
                  <a:pt x="369367" y="87247"/>
                  <a:pt x="228307" y="228307"/>
                </a:cubicBezTo>
                <a:close/>
              </a:path>
            </a:pathLst>
          </a:custGeom>
          <a:solidFill>
            <a:srgbClr val="2883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5664 0.00023 L -4.16667E-6 0.00023 " pathEditMode="relative" ptsTypes="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2" presetClass="path" presetSubtype="0" accel="50000" decel="50000" fill="hold" grpId="1" nodeType="withEffect">
                                  <p:stCondLst>
                                    <p:cond delay="1800"/>
                                  </p:stCondLst>
                                  <p:childTnLst>
                                    <p:animMotion origin="layout" path="M 0.05 -0.00092 L 0 0.00023 " pathEditMode="relative" ptsTypes="">
                                      <p:cBhvr>
                                        <p:cTn id="1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8" presetID="2" presetClass="entr" presetSubtype="2" decel="100000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8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8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7" presetClass="entr" presetSubtype="0" fill="hold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3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3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3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ldLvl="0" animBg="1"/>
      <p:bldP spid="2" grpId="0"/>
      <p:bldP spid="2" grpId="1"/>
      <p:bldP spid="13" grpId="0"/>
      <p:bldP spid="13" grpId="1"/>
      <p:bldP spid="19" grpId="0" bldLvl="0" animBg="1"/>
      <p:bldP spid="20" grpId="0" bldLvl="0" animBg="1"/>
      <p:bldP spid="22" grpId="0" bldLvl="0" animBg="1"/>
      <p:bldP spid="23" grpId="0" bldLvl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1"/>
          <p:cNvGrpSpPr/>
          <p:nvPr/>
        </p:nvGrpSpPr>
        <p:grpSpPr>
          <a:xfrm rot="10800000">
            <a:off x="584803" y="3214535"/>
            <a:ext cx="3200400" cy="784772"/>
            <a:chOff x="701702" y="2634888"/>
            <a:chExt cx="2057400" cy="588579"/>
          </a:xfrm>
          <a:solidFill>
            <a:schemeClr val="accent2"/>
          </a:solidFill>
          <a:effectLst/>
        </p:grpSpPr>
        <p:sp>
          <p:nvSpPr>
            <p:cNvPr id="3" name="Rounded Rectangle 32"/>
            <p:cNvSpPr/>
            <p:nvPr/>
          </p:nvSpPr>
          <p:spPr>
            <a:xfrm>
              <a:off x="701702" y="2766267"/>
              <a:ext cx="2057400" cy="457200"/>
            </a:xfrm>
            <a:prstGeom prst="roundRect">
              <a:avLst>
                <a:gd name="adj" fmla="val 50000"/>
              </a:avLst>
            </a:prstGeom>
            <a:solidFill>
              <a:srgbClr val="2883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cs typeface="+mn-ea"/>
                <a:sym typeface="+mn-lt"/>
              </a:endParaRPr>
            </a:p>
          </p:txBody>
        </p:sp>
        <p:sp>
          <p:nvSpPr>
            <p:cNvPr id="5" name="Isosceles Triangle 34"/>
            <p:cNvSpPr/>
            <p:nvPr/>
          </p:nvSpPr>
          <p:spPr>
            <a:xfrm>
              <a:off x="1651537" y="2634888"/>
              <a:ext cx="152400" cy="131379"/>
            </a:xfrm>
            <a:prstGeom prst="triangle">
              <a:avLst/>
            </a:prstGeom>
            <a:solidFill>
              <a:srgbClr val="2883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cs typeface="+mn-ea"/>
                <a:sym typeface="+mn-lt"/>
              </a:endParaRPr>
            </a:p>
          </p:txBody>
        </p:sp>
      </p:grpSp>
      <p:grpSp>
        <p:nvGrpSpPr>
          <p:cNvPr id="6" name="Group 35"/>
          <p:cNvGrpSpPr/>
          <p:nvPr/>
        </p:nvGrpSpPr>
        <p:grpSpPr>
          <a:xfrm>
            <a:off x="3144106" y="3211786"/>
            <a:ext cx="3200400" cy="787521"/>
            <a:chOff x="2555902" y="2766267"/>
            <a:chExt cx="2057400" cy="590641"/>
          </a:xfrm>
          <a:solidFill>
            <a:schemeClr val="bg1">
              <a:lumMod val="85000"/>
            </a:schemeClr>
          </a:solidFill>
          <a:effectLst/>
        </p:grpSpPr>
        <p:sp>
          <p:nvSpPr>
            <p:cNvPr id="7" name="Rounded Rectangle 36"/>
            <p:cNvSpPr/>
            <p:nvPr/>
          </p:nvSpPr>
          <p:spPr>
            <a:xfrm>
              <a:off x="2555902" y="2766267"/>
              <a:ext cx="2057400" cy="4572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cs typeface="+mn-ea"/>
                <a:sym typeface="+mn-lt"/>
              </a:endParaRPr>
            </a:p>
          </p:txBody>
        </p:sp>
        <p:sp>
          <p:nvSpPr>
            <p:cNvPr id="9" name="Isosceles Triangle 38"/>
            <p:cNvSpPr/>
            <p:nvPr/>
          </p:nvSpPr>
          <p:spPr>
            <a:xfrm flipV="1">
              <a:off x="3505049" y="3225529"/>
              <a:ext cx="152400" cy="13137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cs typeface="+mn-ea"/>
                <a:sym typeface="+mn-lt"/>
              </a:endParaRPr>
            </a:p>
          </p:txBody>
        </p:sp>
      </p:grpSp>
      <p:grpSp>
        <p:nvGrpSpPr>
          <p:cNvPr id="10" name="Group 47"/>
          <p:cNvGrpSpPr/>
          <p:nvPr/>
        </p:nvGrpSpPr>
        <p:grpSpPr>
          <a:xfrm rot="10800000">
            <a:off x="5596421" y="3214535"/>
            <a:ext cx="3200400" cy="784772"/>
            <a:chOff x="4410102" y="2634888"/>
            <a:chExt cx="2057400" cy="588579"/>
          </a:xfrm>
          <a:solidFill>
            <a:srgbClr val="2883B0"/>
          </a:solidFill>
          <a:effectLst/>
        </p:grpSpPr>
        <p:sp>
          <p:nvSpPr>
            <p:cNvPr id="11" name="Rounded Rectangle 48"/>
            <p:cNvSpPr/>
            <p:nvPr/>
          </p:nvSpPr>
          <p:spPr>
            <a:xfrm>
              <a:off x="4410102" y="2766267"/>
              <a:ext cx="2057400" cy="4572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cs typeface="+mn-ea"/>
                <a:sym typeface="+mn-lt"/>
              </a:endParaRPr>
            </a:p>
          </p:txBody>
        </p:sp>
        <p:sp>
          <p:nvSpPr>
            <p:cNvPr id="12" name="Isosceles Triangle 49"/>
            <p:cNvSpPr/>
            <p:nvPr/>
          </p:nvSpPr>
          <p:spPr>
            <a:xfrm>
              <a:off x="5299252" y="2634888"/>
              <a:ext cx="152400" cy="13137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cs typeface="+mn-ea"/>
                <a:sym typeface="+mn-lt"/>
              </a:endParaRPr>
            </a:p>
          </p:txBody>
        </p:sp>
      </p:grpSp>
      <p:grpSp>
        <p:nvGrpSpPr>
          <p:cNvPr id="14" name="Group 51"/>
          <p:cNvGrpSpPr/>
          <p:nvPr/>
        </p:nvGrpSpPr>
        <p:grpSpPr>
          <a:xfrm>
            <a:off x="8387575" y="3211786"/>
            <a:ext cx="3200400" cy="787521"/>
            <a:chOff x="6264302" y="2766267"/>
            <a:chExt cx="2057400" cy="590641"/>
          </a:xfrm>
          <a:solidFill>
            <a:schemeClr val="bg1">
              <a:lumMod val="85000"/>
            </a:schemeClr>
          </a:solidFill>
          <a:effectLst/>
        </p:grpSpPr>
        <p:sp>
          <p:nvSpPr>
            <p:cNvPr id="15" name="Rounded Rectangle 52"/>
            <p:cNvSpPr/>
            <p:nvPr/>
          </p:nvSpPr>
          <p:spPr>
            <a:xfrm>
              <a:off x="6264302" y="2766267"/>
              <a:ext cx="2057400" cy="4572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cs typeface="+mn-ea"/>
                <a:sym typeface="+mn-lt"/>
              </a:endParaRPr>
            </a:p>
          </p:txBody>
        </p:sp>
        <p:sp>
          <p:nvSpPr>
            <p:cNvPr id="17" name="Isosceles Triangle 54"/>
            <p:cNvSpPr/>
            <p:nvPr/>
          </p:nvSpPr>
          <p:spPr>
            <a:xfrm flipV="1">
              <a:off x="7216802" y="3225529"/>
              <a:ext cx="152400" cy="13137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cs typeface="+mn-ea"/>
                <a:sym typeface="+mn-lt"/>
              </a:endParaRPr>
            </a:p>
          </p:txBody>
        </p:sp>
      </p:grpSp>
      <p:sp>
        <p:nvSpPr>
          <p:cNvPr id="18" name="矩形 17"/>
          <p:cNvSpPr/>
          <p:nvPr/>
        </p:nvSpPr>
        <p:spPr>
          <a:xfrm>
            <a:off x="1171374" y="3386958"/>
            <a:ext cx="1577340" cy="3067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1.EA</a:t>
            </a:r>
            <a:r>
              <a:rPr lang="zh-CN" altLang="en-US" sz="140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绘图相关技术</a:t>
            </a:r>
          </a:p>
        </p:txBody>
      </p:sp>
      <p:sp>
        <p:nvSpPr>
          <p:cNvPr id="19" name="矩形 18"/>
          <p:cNvSpPr/>
          <p:nvPr/>
        </p:nvSpPr>
        <p:spPr>
          <a:xfrm>
            <a:off x="3737017" y="3386958"/>
            <a:ext cx="1746885" cy="3067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2.</a:t>
            </a: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前端开发相关技术</a:t>
            </a:r>
          </a:p>
        </p:txBody>
      </p:sp>
      <p:sp>
        <p:nvSpPr>
          <p:cNvPr id="20" name="矩形 19"/>
          <p:cNvSpPr/>
          <p:nvPr/>
        </p:nvSpPr>
        <p:spPr>
          <a:xfrm>
            <a:off x="6344506" y="3386958"/>
            <a:ext cx="1746885" cy="3067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3.</a:t>
            </a:r>
            <a:r>
              <a:rPr lang="zh-CN" altLang="en-US" sz="14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后端开发相关技术</a:t>
            </a:r>
          </a:p>
        </p:txBody>
      </p:sp>
      <p:sp>
        <p:nvSpPr>
          <p:cNvPr id="21" name="矩形 20"/>
          <p:cNvSpPr/>
          <p:nvPr/>
        </p:nvSpPr>
        <p:spPr>
          <a:xfrm>
            <a:off x="9099149" y="3386958"/>
            <a:ext cx="1927860" cy="3067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4.</a:t>
            </a: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测试及其他相关技术</a:t>
            </a:r>
          </a:p>
        </p:txBody>
      </p:sp>
      <p:sp>
        <p:nvSpPr>
          <p:cNvPr id="26" name="椭圆 25"/>
          <p:cNvSpPr/>
          <p:nvPr/>
        </p:nvSpPr>
        <p:spPr>
          <a:xfrm>
            <a:off x="860931" y="1094520"/>
            <a:ext cx="314325" cy="314325"/>
          </a:xfrm>
          <a:prstGeom prst="ellipse">
            <a:avLst/>
          </a:prstGeom>
          <a:solidFill>
            <a:srgbClr val="2883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7" name="TextBox 6"/>
          <p:cNvSpPr txBox="1"/>
          <p:nvPr/>
        </p:nvSpPr>
        <p:spPr>
          <a:xfrm>
            <a:off x="1376680" y="931545"/>
            <a:ext cx="31794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项目开发所用技术</a:t>
            </a:r>
          </a:p>
        </p:txBody>
      </p:sp>
      <p:sp>
        <p:nvSpPr>
          <p:cNvPr id="29" name="TextBox 9"/>
          <p:cNvSpPr txBox="1"/>
          <p:nvPr/>
        </p:nvSpPr>
        <p:spPr>
          <a:xfrm>
            <a:off x="868293" y="4339540"/>
            <a:ext cx="2227118" cy="169100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defTabSz="457200">
              <a:lnSpc>
                <a:spcPct val="130000"/>
              </a:lnSpc>
              <a:defRPr sz="1200">
                <a:solidFill>
                  <a:schemeClr val="bg1">
                    <a:lumMod val="50000"/>
                  </a:schemeClr>
                </a:solidFill>
                <a:latin typeface="Source Han Sans CN Normal" panose="020B0400000000000000" pitchFamily="34" charset="-128"/>
                <a:ea typeface="Source Han Sans CN Normal" panose="020B0400000000000000" pitchFamily="34" charset="-128"/>
              </a:defRPr>
            </a:lvl1pPr>
          </a:lstStyle>
          <a:p>
            <a:r>
              <a:rPr lang="zh-CN" altLang="en-US" sz="1600" dirty="0">
                <a:latin typeface="+mn-lt"/>
                <a:ea typeface="+mn-ea"/>
                <a:cs typeface="+mn-ea"/>
                <a:sym typeface="+mn-lt"/>
              </a:rPr>
              <a:t>我们在需求分析与系统设计阶段利用Enterprice</a:t>
            </a:r>
            <a:r>
              <a:rPr lang="en-US" altLang="zh-CN" sz="1600" dirty="0"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lang="zh-CN" altLang="en-US" sz="1600" dirty="0">
                <a:latin typeface="+mn-lt"/>
                <a:ea typeface="+mn-ea"/>
                <a:cs typeface="+mn-ea"/>
                <a:sym typeface="+mn-lt"/>
              </a:rPr>
              <a:t>Arch</a:t>
            </a:r>
            <a:r>
              <a:rPr lang="en-US" altLang="zh-CN" sz="1600" dirty="0">
                <a:latin typeface="+mn-lt"/>
                <a:ea typeface="+mn-ea"/>
                <a:cs typeface="+mn-ea"/>
                <a:sym typeface="+mn-lt"/>
              </a:rPr>
              <a:t>i</a:t>
            </a:r>
            <a:r>
              <a:rPr lang="zh-CN" altLang="en-US" sz="1600" dirty="0">
                <a:latin typeface="+mn-lt"/>
                <a:ea typeface="+mn-ea"/>
                <a:cs typeface="+mn-ea"/>
                <a:sym typeface="+mn-lt"/>
              </a:rPr>
              <a:t>t</a:t>
            </a:r>
            <a:r>
              <a:rPr lang="en-US" altLang="zh-CN" sz="1600" dirty="0">
                <a:latin typeface="+mn-lt"/>
                <a:ea typeface="+mn-ea"/>
                <a:cs typeface="+mn-ea"/>
                <a:sym typeface="+mn-lt"/>
              </a:rPr>
              <a:t>ect </a:t>
            </a:r>
            <a:r>
              <a:rPr lang="zh-CN" altLang="en-US" sz="1600" dirty="0">
                <a:latin typeface="+mn-lt"/>
                <a:ea typeface="+mn-ea"/>
                <a:cs typeface="+mn-ea"/>
                <a:sym typeface="+mn-lt"/>
              </a:rPr>
              <a:t>绘制出了所需的时序图、类图、流程图、</a:t>
            </a:r>
            <a:r>
              <a:rPr lang="en-US" altLang="zh-CN" sz="1600" dirty="0">
                <a:latin typeface="+mn-lt"/>
                <a:ea typeface="+mn-ea"/>
                <a:cs typeface="+mn-ea"/>
                <a:sym typeface="+mn-lt"/>
              </a:rPr>
              <a:t>ERD</a:t>
            </a:r>
            <a:r>
              <a:rPr lang="zh-CN" altLang="en-US" sz="1600" dirty="0">
                <a:latin typeface="+mn-lt"/>
                <a:ea typeface="+mn-ea"/>
                <a:cs typeface="+mn-ea"/>
                <a:sym typeface="+mn-lt"/>
              </a:rPr>
              <a:t>等</a:t>
            </a:r>
          </a:p>
        </p:txBody>
      </p:sp>
      <p:sp>
        <p:nvSpPr>
          <p:cNvPr id="31" name="TextBox 9"/>
          <p:cNvSpPr txBox="1"/>
          <p:nvPr/>
        </p:nvSpPr>
        <p:spPr>
          <a:xfrm>
            <a:off x="3506998" y="4339540"/>
            <a:ext cx="2227118" cy="13709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defTabSz="457200">
              <a:lnSpc>
                <a:spcPct val="130000"/>
              </a:lnSpc>
              <a:defRPr sz="1200">
                <a:solidFill>
                  <a:schemeClr val="bg1">
                    <a:lumMod val="50000"/>
                  </a:schemeClr>
                </a:solidFill>
                <a:latin typeface="Source Han Sans CN Normal" panose="020B0400000000000000" pitchFamily="34" charset="-128"/>
                <a:ea typeface="Source Han Sans CN Normal" panose="020B0400000000000000" pitchFamily="34" charset="-128"/>
              </a:defRPr>
            </a:lvl1pPr>
          </a:lstStyle>
          <a:p>
            <a:r>
              <a:rPr lang="zh-CN" altLang="en-US" sz="1600" dirty="0">
                <a:latin typeface="+mn-lt"/>
                <a:ea typeface="+mn-ea"/>
                <a:cs typeface="+mn-ea"/>
                <a:sym typeface="+mn-lt"/>
              </a:rPr>
              <a:t>我们在编码实现阶段使用了</a:t>
            </a:r>
            <a:r>
              <a:rPr lang="en-US" altLang="zh-CN" sz="1600" dirty="0">
                <a:latin typeface="+mn-lt"/>
                <a:ea typeface="+mn-ea"/>
                <a:cs typeface="+mn-ea"/>
                <a:sym typeface="+mn-lt"/>
              </a:rPr>
              <a:t>VUE</a:t>
            </a:r>
            <a:r>
              <a:rPr lang="zh-CN" altLang="en-US" sz="1600" dirty="0">
                <a:latin typeface="+mn-lt"/>
                <a:ea typeface="+mn-ea"/>
                <a:cs typeface="+mn-ea"/>
                <a:sym typeface="+mn-lt"/>
              </a:rPr>
              <a:t>框架、</a:t>
            </a:r>
            <a:r>
              <a:rPr lang="en-US" altLang="zh-CN" sz="1600" dirty="0">
                <a:latin typeface="+mn-lt"/>
                <a:ea typeface="+mn-ea"/>
                <a:cs typeface="+mn-ea"/>
                <a:sym typeface="+mn-lt"/>
              </a:rPr>
              <a:t>CSS</a:t>
            </a:r>
            <a:r>
              <a:rPr lang="zh-CN" altLang="en-US" sz="1600" dirty="0">
                <a:latin typeface="+mn-lt"/>
                <a:ea typeface="+mn-ea"/>
                <a:cs typeface="+mn-ea"/>
                <a:sym typeface="+mn-lt"/>
              </a:rPr>
              <a:t>、</a:t>
            </a:r>
            <a:r>
              <a:rPr lang="en-US" altLang="zh-CN" sz="1600" dirty="0">
                <a:latin typeface="+mn-lt"/>
                <a:ea typeface="+mn-ea"/>
                <a:cs typeface="+mn-ea"/>
                <a:sym typeface="+mn-lt"/>
              </a:rPr>
              <a:t>HTML</a:t>
            </a:r>
            <a:r>
              <a:rPr lang="zh-CN" altLang="en-US" sz="1600" dirty="0">
                <a:latin typeface="+mn-lt"/>
                <a:ea typeface="+mn-ea"/>
                <a:cs typeface="+mn-ea"/>
                <a:sym typeface="+mn-lt"/>
              </a:rPr>
              <a:t>、</a:t>
            </a:r>
            <a:r>
              <a:rPr lang="en-US" altLang="zh-CN" sz="1600" dirty="0">
                <a:latin typeface="+mn-lt"/>
                <a:ea typeface="+mn-ea"/>
                <a:cs typeface="+mn-ea"/>
                <a:sym typeface="+mn-lt"/>
              </a:rPr>
              <a:t>JavaScript</a:t>
            </a:r>
            <a:r>
              <a:rPr lang="zh-CN" altLang="en-US" sz="1600" dirty="0">
                <a:latin typeface="+mn-lt"/>
                <a:ea typeface="+mn-ea"/>
                <a:cs typeface="+mn-ea"/>
                <a:sym typeface="+mn-lt"/>
              </a:rPr>
              <a:t>等技术实现了前端的开发</a:t>
            </a:r>
          </a:p>
        </p:txBody>
      </p:sp>
      <p:sp>
        <p:nvSpPr>
          <p:cNvPr id="32" name="TextBox 9"/>
          <p:cNvSpPr txBox="1"/>
          <p:nvPr/>
        </p:nvSpPr>
        <p:spPr>
          <a:xfrm>
            <a:off x="6160457" y="4339540"/>
            <a:ext cx="2227118" cy="169100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defTabSz="457200">
              <a:lnSpc>
                <a:spcPct val="130000"/>
              </a:lnSpc>
              <a:defRPr sz="1200">
                <a:solidFill>
                  <a:schemeClr val="bg1">
                    <a:lumMod val="50000"/>
                  </a:schemeClr>
                </a:solidFill>
                <a:latin typeface="Source Han Sans CN Normal" panose="020B0400000000000000" pitchFamily="34" charset="-128"/>
                <a:ea typeface="Source Han Sans CN Normal" panose="020B0400000000000000" pitchFamily="34" charset="-128"/>
              </a:defRPr>
            </a:lvl1pPr>
          </a:lstStyle>
          <a:p>
            <a:r>
              <a:rPr lang="zh-CN" altLang="en-US" sz="1600" dirty="0">
                <a:latin typeface="+mn-lt"/>
                <a:ea typeface="+mn-ea"/>
                <a:cs typeface="+mn-ea"/>
                <a:sym typeface="+mn-lt"/>
              </a:rPr>
              <a:t>我们在编码实现阶段使用了</a:t>
            </a:r>
            <a:r>
              <a:rPr lang="en-US" altLang="zh-CN" sz="1600" dirty="0">
                <a:latin typeface="+mn-lt"/>
                <a:ea typeface="+mn-ea"/>
                <a:cs typeface="+mn-ea"/>
                <a:sym typeface="+mn-lt"/>
              </a:rPr>
              <a:t>Java</a:t>
            </a:r>
            <a:r>
              <a:rPr lang="zh-CN" altLang="en-US" sz="1600" dirty="0">
                <a:latin typeface="+mn-lt"/>
                <a:ea typeface="+mn-ea"/>
                <a:cs typeface="+mn-ea"/>
                <a:sym typeface="+mn-lt"/>
              </a:rPr>
              <a:t>、</a:t>
            </a:r>
            <a:r>
              <a:rPr lang="en-US" altLang="zh-CN" sz="1600" dirty="0">
                <a:latin typeface="+mn-lt"/>
                <a:ea typeface="+mn-ea"/>
                <a:cs typeface="+mn-ea"/>
                <a:sym typeface="+mn-lt"/>
              </a:rPr>
              <a:t>SpringBoot</a:t>
            </a:r>
            <a:r>
              <a:rPr lang="zh-CN" altLang="en-US" sz="1600" dirty="0">
                <a:latin typeface="+mn-lt"/>
                <a:ea typeface="+mn-ea"/>
                <a:cs typeface="+mn-ea"/>
                <a:sym typeface="+mn-lt"/>
              </a:rPr>
              <a:t>框架、</a:t>
            </a:r>
            <a:r>
              <a:rPr lang="en-US" altLang="zh-CN" sz="1600" dirty="0">
                <a:latin typeface="+mn-lt"/>
                <a:ea typeface="+mn-ea"/>
                <a:cs typeface="+mn-ea"/>
                <a:sym typeface="+mn-lt"/>
              </a:rPr>
              <a:t>Mybatis</a:t>
            </a:r>
            <a:r>
              <a:rPr lang="zh-CN" altLang="en-US" sz="1600" dirty="0">
                <a:latin typeface="+mn-lt"/>
                <a:ea typeface="+mn-ea"/>
                <a:cs typeface="+mn-ea"/>
                <a:sym typeface="+mn-lt"/>
              </a:rPr>
              <a:t>框架、</a:t>
            </a:r>
            <a:r>
              <a:rPr lang="en-US" altLang="zh-CN" sz="1600" dirty="0">
                <a:latin typeface="+mn-lt"/>
                <a:ea typeface="+mn-ea"/>
                <a:cs typeface="+mn-ea"/>
                <a:sym typeface="+mn-lt"/>
              </a:rPr>
              <a:t>Mysql</a:t>
            </a:r>
            <a:r>
              <a:rPr lang="zh-CN" altLang="en-US" sz="1600" dirty="0">
                <a:latin typeface="+mn-lt"/>
                <a:ea typeface="+mn-ea"/>
                <a:cs typeface="+mn-ea"/>
                <a:sym typeface="+mn-lt"/>
              </a:rPr>
              <a:t>等技术实现了后端的开发</a:t>
            </a:r>
          </a:p>
        </p:txBody>
      </p:sp>
      <p:sp>
        <p:nvSpPr>
          <p:cNvPr id="33" name="TextBox 9"/>
          <p:cNvSpPr txBox="1"/>
          <p:nvPr/>
        </p:nvSpPr>
        <p:spPr>
          <a:xfrm>
            <a:off x="8796821" y="4339540"/>
            <a:ext cx="2227118" cy="169100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defTabSz="457200">
              <a:lnSpc>
                <a:spcPct val="130000"/>
              </a:lnSpc>
              <a:defRPr sz="1200">
                <a:solidFill>
                  <a:schemeClr val="bg1">
                    <a:lumMod val="50000"/>
                  </a:schemeClr>
                </a:solidFill>
                <a:latin typeface="Source Han Sans CN Normal" panose="020B0400000000000000" pitchFamily="34" charset="-128"/>
                <a:ea typeface="Source Han Sans CN Normal" panose="020B0400000000000000" pitchFamily="34" charset="-128"/>
              </a:defRPr>
            </a:lvl1pPr>
          </a:lstStyle>
          <a:p>
            <a:r>
              <a:rPr lang="zh-CN" altLang="en-US" sz="1600" dirty="0">
                <a:latin typeface="+mn-lt"/>
                <a:ea typeface="+mn-ea"/>
                <a:cs typeface="+mn-ea"/>
                <a:sym typeface="+mn-lt"/>
              </a:rPr>
              <a:t>我们使用了</a:t>
            </a:r>
            <a:r>
              <a:rPr lang="en-US" altLang="zh-CN" sz="1600" dirty="0">
                <a:latin typeface="+mn-lt"/>
                <a:ea typeface="+mn-ea"/>
                <a:cs typeface="+mn-ea"/>
                <a:sym typeface="+mn-lt"/>
              </a:rPr>
              <a:t>Postman</a:t>
            </a:r>
            <a:r>
              <a:rPr lang="zh-CN" altLang="en-US" sz="1600" dirty="0">
                <a:latin typeface="+mn-lt"/>
                <a:ea typeface="+mn-ea"/>
                <a:cs typeface="+mn-ea"/>
                <a:sym typeface="+mn-lt"/>
              </a:rPr>
              <a:t>参与了接口测试，之后利用前后端联调对整个系统进行测试，获得了较为不错的测试结果</a:t>
            </a:r>
          </a:p>
        </p:txBody>
      </p:sp>
      <p:sp>
        <p:nvSpPr>
          <p:cNvPr id="37" name="椭圆 36"/>
          <p:cNvSpPr/>
          <p:nvPr/>
        </p:nvSpPr>
        <p:spPr>
          <a:xfrm>
            <a:off x="5255153" y="803837"/>
            <a:ext cx="1608670" cy="1608670"/>
          </a:xfrm>
          <a:prstGeom prst="ellipse">
            <a:avLst/>
          </a:prstGeom>
          <a:blipFill>
            <a:blip r:embed="rId3" cstate="screen"/>
            <a:srcRect/>
            <a:stretch>
              <a:fillRect/>
            </a:stretch>
          </a:blipFill>
          <a:ln w="88900">
            <a:solidFill>
              <a:srgbClr val="2883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8" name="椭圆 37"/>
          <p:cNvSpPr/>
          <p:nvPr/>
        </p:nvSpPr>
        <p:spPr>
          <a:xfrm>
            <a:off x="7562197" y="803837"/>
            <a:ext cx="1608670" cy="1608670"/>
          </a:xfrm>
          <a:prstGeom prst="ellipse">
            <a:avLst/>
          </a:prstGeom>
          <a:blipFill>
            <a:blip r:embed="rId4" cstate="screen"/>
            <a:srcRect/>
            <a:stretch>
              <a:fillRect/>
            </a:stretch>
          </a:blipFill>
          <a:ln w="88900">
            <a:solidFill>
              <a:srgbClr val="2883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9" name="椭圆 38"/>
          <p:cNvSpPr/>
          <p:nvPr/>
        </p:nvSpPr>
        <p:spPr>
          <a:xfrm>
            <a:off x="9869242" y="803837"/>
            <a:ext cx="1608670" cy="1608670"/>
          </a:xfrm>
          <a:prstGeom prst="ellipse">
            <a:avLst/>
          </a:prstGeom>
          <a:blipFill>
            <a:blip r:embed="rId5" cstate="screen"/>
            <a:srcRect/>
            <a:stretch>
              <a:fillRect/>
            </a:stretch>
          </a:blipFill>
          <a:ln w="88900">
            <a:solidFill>
              <a:srgbClr val="2883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983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25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5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367"/>
                            </p:stCondLst>
                            <p:childTnLst>
                              <p:par>
                                <p:cTn id="37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983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25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0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320"/>
                            </p:stCondLst>
                            <p:childTnLst>
                              <p:par>
                                <p:cTn id="42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983"/>
                                  </p:iterate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25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5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393"/>
                            </p:stCondLst>
                            <p:childTnLst>
                              <p:par>
                                <p:cTn id="47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983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25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0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9" grpId="0"/>
      <p:bldP spid="31" grpId="0"/>
      <p:bldP spid="32" grpId="0"/>
      <p:bldP spid="3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组合 33"/>
          <p:cNvGrpSpPr/>
          <p:nvPr/>
        </p:nvGrpSpPr>
        <p:grpSpPr>
          <a:xfrm>
            <a:off x="-3966084" y="-3004845"/>
            <a:ext cx="22130139" cy="13123517"/>
            <a:chOff x="-3966084" y="-3004845"/>
            <a:chExt cx="22130139" cy="13123517"/>
          </a:xfrm>
        </p:grpSpPr>
        <p:sp>
          <p:nvSpPr>
            <p:cNvPr id="35" name="Rectangle: Rounded Corners 25"/>
            <p:cNvSpPr/>
            <p:nvPr/>
          </p:nvSpPr>
          <p:spPr>
            <a:xfrm rot="18900000" flipH="1">
              <a:off x="-3966084" y="7391920"/>
              <a:ext cx="6554870" cy="88139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>
                <a:cs typeface="+mn-ea"/>
                <a:sym typeface="+mn-lt"/>
              </a:endParaRPr>
            </a:p>
          </p:txBody>
        </p:sp>
        <p:sp>
          <p:nvSpPr>
            <p:cNvPr id="36" name="Rectangle: Rounded Corners 25"/>
            <p:cNvSpPr/>
            <p:nvPr/>
          </p:nvSpPr>
          <p:spPr>
            <a:xfrm rot="18900000" flipH="1">
              <a:off x="8914565" y="-1866880"/>
              <a:ext cx="6554870" cy="88139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>
                <a:cs typeface="+mn-ea"/>
                <a:sym typeface="+mn-lt"/>
              </a:endParaRPr>
            </a:p>
          </p:txBody>
        </p:sp>
        <p:sp>
          <p:nvSpPr>
            <p:cNvPr id="37" name="Rectangle: Rounded Corners 25"/>
            <p:cNvSpPr/>
            <p:nvPr/>
          </p:nvSpPr>
          <p:spPr>
            <a:xfrm rot="18900000" flipH="1">
              <a:off x="9878811" y="2540350"/>
              <a:ext cx="8285244" cy="88139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>
                <a:cs typeface="+mn-ea"/>
                <a:sym typeface="+mn-lt"/>
              </a:endParaRPr>
            </a:p>
          </p:txBody>
        </p:sp>
        <p:sp>
          <p:nvSpPr>
            <p:cNvPr id="38" name="Freeform: Shape 26"/>
            <p:cNvSpPr/>
            <p:nvPr/>
          </p:nvSpPr>
          <p:spPr>
            <a:xfrm rot="18900000" flipH="1">
              <a:off x="5715615" y="6961347"/>
              <a:ext cx="6279749" cy="3157325"/>
            </a:xfrm>
            <a:custGeom>
              <a:avLst/>
              <a:gdLst>
                <a:gd name="connsiteX0" fmla="*/ 486951 w 3100723"/>
                <a:gd name="connsiteY0" fmla="*/ 463834 h 1558978"/>
                <a:gd name="connsiteX1" fmla="*/ 802606 w 3100723"/>
                <a:gd name="connsiteY1" fmla="*/ 333085 h 1558978"/>
                <a:gd name="connsiteX2" fmla="*/ 2298116 w 3100723"/>
                <a:gd name="connsiteY2" fmla="*/ 333085 h 1558978"/>
                <a:gd name="connsiteX3" fmla="*/ 2744519 w 3100723"/>
                <a:gd name="connsiteY3" fmla="*/ 779488 h 1558978"/>
                <a:gd name="connsiteX4" fmla="*/ 2298116 w 3100723"/>
                <a:gd name="connsiteY4" fmla="*/ 1225891 h 1558978"/>
                <a:gd name="connsiteX5" fmla="*/ 802606 w 3100723"/>
                <a:gd name="connsiteY5" fmla="*/ 1225891 h 1558978"/>
                <a:gd name="connsiteX6" fmla="*/ 356203 w 3100723"/>
                <a:gd name="connsiteY6" fmla="*/ 779488 h 1558978"/>
                <a:gd name="connsiteX7" fmla="*/ 486951 w 3100723"/>
                <a:gd name="connsiteY7" fmla="*/ 463834 h 1558978"/>
                <a:gd name="connsiteX8" fmla="*/ 0 w 3100723"/>
                <a:gd name="connsiteY8" fmla="*/ 779488 h 1558978"/>
                <a:gd name="connsiteX9" fmla="*/ 0 w 3100723"/>
                <a:gd name="connsiteY9" fmla="*/ 779489 h 1558978"/>
                <a:gd name="connsiteX10" fmla="*/ 0 w 3100723"/>
                <a:gd name="connsiteY10" fmla="*/ 779488 h 1558978"/>
                <a:gd name="connsiteX11" fmla="*/ 228307 w 3100723"/>
                <a:gd name="connsiteY11" fmla="*/ 228307 h 1558978"/>
                <a:gd name="connsiteX12" fmla="*/ 15836 w 3100723"/>
                <a:gd name="connsiteY12" fmla="*/ 622395 h 1558978"/>
                <a:gd name="connsiteX13" fmla="*/ 0 w 3100723"/>
                <a:gd name="connsiteY13" fmla="*/ 779488 h 1558978"/>
                <a:gd name="connsiteX14" fmla="*/ 15836 w 3100723"/>
                <a:gd name="connsiteY14" fmla="*/ 936582 h 1558978"/>
                <a:gd name="connsiteX15" fmla="*/ 779489 w 3100723"/>
                <a:gd name="connsiteY15" fmla="*/ 1558977 h 1558978"/>
                <a:gd name="connsiteX16" fmla="*/ 2321233 w 3100723"/>
                <a:gd name="connsiteY16" fmla="*/ 1558978 h 1558978"/>
                <a:gd name="connsiteX17" fmla="*/ 3100722 w 3100723"/>
                <a:gd name="connsiteY17" fmla="*/ 779489 h 1558978"/>
                <a:gd name="connsiteX18" fmla="*/ 3100723 w 3100723"/>
                <a:gd name="connsiteY18" fmla="*/ 779489 h 1558978"/>
                <a:gd name="connsiteX19" fmla="*/ 2321234 w 3100723"/>
                <a:gd name="connsiteY19" fmla="*/ 0 h 1558978"/>
                <a:gd name="connsiteX20" fmla="*/ 779489 w 3100723"/>
                <a:gd name="connsiteY20" fmla="*/ 0 h 1558978"/>
                <a:gd name="connsiteX21" fmla="*/ 228307 w 3100723"/>
                <a:gd name="connsiteY21" fmla="*/ 228307 h 1558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100723" h="1558978">
                  <a:moveTo>
                    <a:pt x="486951" y="463834"/>
                  </a:moveTo>
                  <a:cubicBezTo>
                    <a:pt x="567734" y="383050"/>
                    <a:pt x="679335" y="333085"/>
                    <a:pt x="802606" y="333085"/>
                  </a:cubicBezTo>
                  <a:lnTo>
                    <a:pt x="2298116" y="333085"/>
                  </a:lnTo>
                  <a:cubicBezTo>
                    <a:pt x="2544658" y="333085"/>
                    <a:pt x="2744519" y="532946"/>
                    <a:pt x="2744519" y="779488"/>
                  </a:cubicBezTo>
                  <a:cubicBezTo>
                    <a:pt x="2744519" y="1026030"/>
                    <a:pt x="2544658" y="1225891"/>
                    <a:pt x="2298116" y="1225891"/>
                  </a:cubicBezTo>
                  <a:lnTo>
                    <a:pt x="802606" y="1225891"/>
                  </a:lnTo>
                  <a:cubicBezTo>
                    <a:pt x="556064" y="1225891"/>
                    <a:pt x="356203" y="1026030"/>
                    <a:pt x="356203" y="779488"/>
                  </a:cubicBezTo>
                  <a:cubicBezTo>
                    <a:pt x="356203" y="656217"/>
                    <a:pt x="406168" y="544616"/>
                    <a:pt x="486951" y="463834"/>
                  </a:cubicBezTo>
                  <a:close/>
                  <a:moveTo>
                    <a:pt x="0" y="779488"/>
                  </a:moveTo>
                  <a:lnTo>
                    <a:pt x="0" y="779489"/>
                  </a:lnTo>
                  <a:lnTo>
                    <a:pt x="0" y="779488"/>
                  </a:lnTo>
                  <a:close/>
                  <a:moveTo>
                    <a:pt x="228307" y="228307"/>
                  </a:moveTo>
                  <a:cubicBezTo>
                    <a:pt x="122512" y="334102"/>
                    <a:pt x="46987" y="470166"/>
                    <a:pt x="15836" y="622395"/>
                  </a:cubicBezTo>
                  <a:lnTo>
                    <a:pt x="0" y="779488"/>
                  </a:lnTo>
                  <a:lnTo>
                    <a:pt x="15836" y="936582"/>
                  </a:lnTo>
                  <a:cubicBezTo>
                    <a:pt x="88521" y="1291782"/>
                    <a:pt x="402802" y="1558977"/>
                    <a:pt x="779489" y="1558977"/>
                  </a:cubicBezTo>
                  <a:lnTo>
                    <a:pt x="2321233" y="1558978"/>
                  </a:lnTo>
                  <a:cubicBezTo>
                    <a:pt x="2751733" y="1558978"/>
                    <a:pt x="3100722" y="1209989"/>
                    <a:pt x="3100722" y="779489"/>
                  </a:cubicBezTo>
                  <a:lnTo>
                    <a:pt x="3100723" y="779489"/>
                  </a:lnTo>
                  <a:cubicBezTo>
                    <a:pt x="3100723" y="348989"/>
                    <a:pt x="2751734" y="0"/>
                    <a:pt x="2321234" y="0"/>
                  </a:cubicBezTo>
                  <a:lnTo>
                    <a:pt x="779489" y="0"/>
                  </a:lnTo>
                  <a:cubicBezTo>
                    <a:pt x="564239" y="0"/>
                    <a:pt x="369367" y="87247"/>
                    <a:pt x="228307" y="228307"/>
                  </a:cubicBezTo>
                  <a:close/>
                </a:path>
              </a:pathLst>
            </a:custGeom>
            <a:solidFill>
              <a:srgbClr val="2883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cs typeface="+mn-ea"/>
                <a:sym typeface="+mn-lt"/>
              </a:endParaRPr>
            </a:p>
          </p:txBody>
        </p:sp>
        <p:sp>
          <p:nvSpPr>
            <p:cNvPr id="39" name="Freeform: Shape 26"/>
            <p:cNvSpPr/>
            <p:nvPr/>
          </p:nvSpPr>
          <p:spPr>
            <a:xfrm rot="18900000" flipH="1">
              <a:off x="-1494941" y="-3004845"/>
              <a:ext cx="6279749" cy="3157325"/>
            </a:xfrm>
            <a:custGeom>
              <a:avLst/>
              <a:gdLst>
                <a:gd name="connsiteX0" fmla="*/ 486951 w 3100723"/>
                <a:gd name="connsiteY0" fmla="*/ 463834 h 1558978"/>
                <a:gd name="connsiteX1" fmla="*/ 802606 w 3100723"/>
                <a:gd name="connsiteY1" fmla="*/ 333085 h 1558978"/>
                <a:gd name="connsiteX2" fmla="*/ 2298116 w 3100723"/>
                <a:gd name="connsiteY2" fmla="*/ 333085 h 1558978"/>
                <a:gd name="connsiteX3" fmla="*/ 2744519 w 3100723"/>
                <a:gd name="connsiteY3" fmla="*/ 779488 h 1558978"/>
                <a:gd name="connsiteX4" fmla="*/ 2298116 w 3100723"/>
                <a:gd name="connsiteY4" fmla="*/ 1225891 h 1558978"/>
                <a:gd name="connsiteX5" fmla="*/ 802606 w 3100723"/>
                <a:gd name="connsiteY5" fmla="*/ 1225891 h 1558978"/>
                <a:gd name="connsiteX6" fmla="*/ 356203 w 3100723"/>
                <a:gd name="connsiteY6" fmla="*/ 779488 h 1558978"/>
                <a:gd name="connsiteX7" fmla="*/ 486951 w 3100723"/>
                <a:gd name="connsiteY7" fmla="*/ 463834 h 1558978"/>
                <a:gd name="connsiteX8" fmla="*/ 0 w 3100723"/>
                <a:gd name="connsiteY8" fmla="*/ 779488 h 1558978"/>
                <a:gd name="connsiteX9" fmla="*/ 0 w 3100723"/>
                <a:gd name="connsiteY9" fmla="*/ 779489 h 1558978"/>
                <a:gd name="connsiteX10" fmla="*/ 0 w 3100723"/>
                <a:gd name="connsiteY10" fmla="*/ 779488 h 1558978"/>
                <a:gd name="connsiteX11" fmla="*/ 228307 w 3100723"/>
                <a:gd name="connsiteY11" fmla="*/ 228307 h 1558978"/>
                <a:gd name="connsiteX12" fmla="*/ 15836 w 3100723"/>
                <a:gd name="connsiteY12" fmla="*/ 622395 h 1558978"/>
                <a:gd name="connsiteX13" fmla="*/ 0 w 3100723"/>
                <a:gd name="connsiteY13" fmla="*/ 779488 h 1558978"/>
                <a:gd name="connsiteX14" fmla="*/ 15836 w 3100723"/>
                <a:gd name="connsiteY14" fmla="*/ 936582 h 1558978"/>
                <a:gd name="connsiteX15" fmla="*/ 779489 w 3100723"/>
                <a:gd name="connsiteY15" fmla="*/ 1558977 h 1558978"/>
                <a:gd name="connsiteX16" fmla="*/ 2321233 w 3100723"/>
                <a:gd name="connsiteY16" fmla="*/ 1558978 h 1558978"/>
                <a:gd name="connsiteX17" fmla="*/ 3100722 w 3100723"/>
                <a:gd name="connsiteY17" fmla="*/ 779489 h 1558978"/>
                <a:gd name="connsiteX18" fmla="*/ 3100723 w 3100723"/>
                <a:gd name="connsiteY18" fmla="*/ 779489 h 1558978"/>
                <a:gd name="connsiteX19" fmla="*/ 2321234 w 3100723"/>
                <a:gd name="connsiteY19" fmla="*/ 0 h 1558978"/>
                <a:gd name="connsiteX20" fmla="*/ 779489 w 3100723"/>
                <a:gd name="connsiteY20" fmla="*/ 0 h 1558978"/>
                <a:gd name="connsiteX21" fmla="*/ 228307 w 3100723"/>
                <a:gd name="connsiteY21" fmla="*/ 228307 h 1558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100723" h="1558978">
                  <a:moveTo>
                    <a:pt x="486951" y="463834"/>
                  </a:moveTo>
                  <a:cubicBezTo>
                    <a:pt x="567734" y="383050"/>
                    <a:pt x="679335" y="333085"/>
                    <a:pt x="802606" y="333085"/>
                  </a:cubicBezTo>
                  <a:lnTo>
                    <a:pt x="2298116" y="333085"/>
                  </a:lnTo>
                  <a:cubicBezTo>
                    <a:pt x="2544658" y="333085"/>
                    <a:pt x="2744519" y="532946"/>
                    <a:pt x="2744519" y="779488"/>
                  </a:cubicBezTo>
                  <a:cubicBezTo>
                    <a:pt x="2744519" y="1026030"/>
                    <a:pt x="2544658" y="1225891"/>
                    <a:pt x="2298116" y="1225891"/>
                  </a:cubicBezTo>
                  <a:lnTo>
                    <a:pt x="802606" y="1225891"/>
                  </a:lnTo>
                  <a:cubicBezTo>
                    <a:pt x="556064" y="1225891"/>
                    <a:pt x="356203" y="1026030"/>
                    <a:pt x="356203" y="779488"/>
                  </a:cubicBezTo>
                  <a:cubicBezTo>
                    <a:pt x="356203" y="656217"/>
                    <a:pt x="406168" y="544616"/>
                    <a:pt x="486951" y="463834"/>
                  </a:cubicBezTo>
                  <a:close/>
                  <a:moveTo>
                    <a:pt x="0" y="779488"/>
                  </a:moveTo>
                  <a:lnTo>
                    <a:pt x="0" y="779489"/>
                  </a:lnTo>
                  <a:lnTo>
                    <a:pt x="0" y="779488"/>
                  </a:lnTo>
                  <a:close/>
                  <a:moveTo>
                    <a:pt x="228307" y="228307"/>
                  </a:moveTo>
                  <a:cubicBezTo>
                    <a:pt x="122512" y="334102"/>
                    <a:pt x="46987" y="470166"/>
                    <a:pt x="15836" y="622395"/>
                  </a:cubicBezTo>
                  <a:lnTo>
                    <a:pt x="0" y="779488"/>
                  </a:lnTo>
                  <a:lnTo>
                    <a:pt x="15836" y="936582"/>
                  </a:lnTo>
                  <a:cubicBezTo>
                    <a:pt x="88521" y="1291782"/>
                    <a:pt x="402802" y="1558977"/>
                    <a:pt x="779489" y="1558977"/>
                  </a:cubicBezTo>
                  <a:lnTo>
                    <a:pt x="2321233" y="1558978"/>
                  </a:lnTo>
                  <a:cubicBezTo>
                    <a:pt x="2751733" y="1558978"/>
                    <a:pt x="3100722" y="1209989"/>
                    <a:pt x="3100722" y="779489"/>
                  </a:cubicBezTo>
                  <a:lnTo>
                    <a:pt x="3100723" y="779489"/>
                  </a:lnTo>
                  <a:cubicBezTo>
                    <a:pt x="3100723" y="348989"/>
                    <a:pt x="2751734" y="0"/>
                    <a:pt x="2321234" y="0"/>
                  </a:cubicBezTo>
                  <a:lnTo>
                    <a:pt x="779489" y="0"/>
                  </a:lnTo>
                  <a:cubicBezTo>
                    <a:pt x="564239" y="0"/>
                    <a:pt x="369367" y="87247"/>
                    <a:pt x="228307" y="228307"/>
                  </a:cubicBezTo>
                  <a:close/>
                </a:path>
              </a:pathLst>
            </a:custGeom>
            <a:solidFill>
              <a:srgbClr val="2883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cs typeface="+mn-ea"/>
                <a:sym typeface="+mn-lt"/>
              </a:endParaRPr>
            </a:p>
          </p:txBody>
        </p:sp>
        <p:sp>
          <p:nvSpPr>
            <p:cNvPr id="40" name="PA-文本框 6"/>
            <p:cNvSpPr txBox="1"/>
            <p:nvPr>
              <p:custDataLst>
                <p:tags r:id="rId7"/>
              </p:custDataLst>
            </p:nvPr>
          </p:nvSpPr>
          <p:spPr>
            <a:xfrm>
              <a:off x="4542281" y="398120"/>
              <a:ext cx="3024505" cy="645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代码行统计</a:t>
              </a:r>
            </a:p>
            <a:p>
              <a:pPr algn="dist"/>
              <a:r>
                <a:rPr lang="zh-CN" altLang="en-US" sz="1200" dirty="0">
                  <a:solidFill>
                    <a:schemeClr val="bg1">
                      <a:lumMod val="65000"/>
                    </a:schemeClr>
                  </a:solidFill>
                  <a:cs typeface="+mn-ea"/>
                  <a:sym typeface="+mn-lt"/>
                </a:rPr>
                <a:t>总计约</a:t>
              </a:r>
              <a:r>
                <a:rPr lang="en-US" altLang="zh-CN" sz="1200" dirty="0">
                  <a:solidFill>
                    <a:schemeClr val="bg1">
                      <a:lumMod val="65000"/>
                    </a:schemeClr>
                  </a:solidFill>
                  <a:cs typeface="+mn-ea"/>
                  <a:sym typeface="+mn-lt"/>
                </a:rPr>
                <a:t>2500+</a:t>
              </a:r>
              <a:r>
                <a:rPr lang="zh-CN" altLang="en-US" sz="1200" dirty="0">
                  <a:solidFill>
                    <a:schemeClr val="bg1">
                      <a:lumMod val="65000"/>
                    </a:schemeClr>
                  </a:solidFill>
                  <a:cs typeface="+mn-ea"/>
                  <a:sym typeface="+mn-lt"/>
                </a:rPr>
                <a:t>行代码</a:t>
              </a: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1275799" y="2064327"/>
            <a:ext cx="9640402" cy="4793673"/>
            <a:chOff x="994777" y="1486750"/>
            <a:chExt cx="7151545" cy="3556093"/>
          </a:xfrm>
        </p:grpSpPr>
        <p:cxnSp>
          <p:nvCxnSpPr>
            <p:cNvPr id="3" name="Straight Connector 32"/>
            <p:cNvCxnSpPr/>
            <p:nvPr/>
          </p:nvCxnSpPr>
          <p:spPr>
            <a:xfrm>
              <a:off x="4565693" y="2490958"/>
              <a:ext cx="0" cy="2551885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Rounded Rectangle 33"/>
            <p:cNvSpPr/>
            <p:nvPr/>
          </p:nvSpPr>
          <p:spPr>
            <a:xfrm>
              <a:off x="5506219" y="1930342"/>
              <a:ext cx="1355958" cy="560616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sz="1350" dirty="0">
                  <a:cs typeface="+mn-ea"/>
                  <a:sym typeface="+mn-lt"/>
                </a:rPr>
                <a:t>PART 01</a:t>
              </a:r>
            </a:p>
          </p:txBody>
        </p:sp>
        <p:cxnSp>
          <p:nvCxnSpPr>
            <p:cNvPr id="5" name="Straight Connector 34"/>
            <p:cNvCxnSpPr/>
            <p:nvPr/>
          </p:nvCxnSpPr>
          <p:spPr>
            <a:xfrm rot="16200000" flipH="1">
              <a:off x="5069429" y="1773860"/>
              <a:ext cx="1" cy="873579"/>
            </a:xfrm>
            <a:prstGeom prst="line">
              <a:avLst/>
            </a:prstGeom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" name="Group 35"/>
            <p:cNvGrpSpPr/>
            <p:nvPr/>
          </p:nvGrpSpPr>
          <p:grpSpPr>
            <a:xfrm>
              <a:off x="4188230" y="1833187"/>
              <a:ext cx="754925" cy="754925"/>
              <a:chOff x="5584307" y="858338"/>
              <a:chExt cx="1006566" cy="1006566"/>
            </a:xfrm>
          </p:grpSpPr>
          <p:sp>
            <p:nvSpPr>
              <p:cNvPr id="26" name="Oval 38"/>
              <p:cNvSpPr/>
              <p:nvPr/>
            </p:nvSpPr>
            <p:spPr>
              <a:xfrm>
                <a:off x="5584307" y="858338"/>
                <a:ext cx="1006566" cy="1006566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en-US" sz="1350">
                  <a:cs typeface="+mn-ea"/>
                  <a:sym typeface="+mn-lt"/>
                </a:endParaRPr>
              </a:p>
            </p:txBody>
          </p:sp>
          <p:sp>
            <p:nvSpPr>
              <p:cNvPr id="27" name="Oval 42"/>
              <p:cNvSpPr/>
              <p:nvPr/>
            </p:nvSpPr>
            <p:spPr>
              <a:xfrm>
                <a:off x="5729087" y="1003120"/>
                <a:ext cx="717006" cy="71700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en-US" sz="1350">
                  <a:cs typeface="+mn-ea"/>
                  <a:sym typeface="+mn-lt"/>
                </a:endParaRPr>
              </a:p>
            </p:txBody>
          </p:sp>
        </p:grpSp>
        <p:sp>
          <p:nvSpPr>
            <p:cNvPr id="7" name="Rounded Rectangle 48"/>
            <p:cNvSpPr/>
            <p:nvPr/>
          </p:nvSpPr>
          <p:spPr>
            <a:xfrm>
              <a:off x="2269932" y="3677467"/>
              <a:ext cx="1355958" cy="560616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sz="1350" dirty="0">
                  <a:solidFill>
                    <a:schemeClr val="bg1"/>
                  </a:solidFill>
                  <a:cs typeface="+mn-ea"/>
                  <a:sym typeface="+mn-lt"/>
                </a:rPr>
                <a:t>PART 02</a:t>
              </a:r>
            </a:p>
          </p:txBody>
        </p:sp>
        <p:cxnSp>
          <p:nvCxnSpPr>
            <p:cNvPr id="8" name="Straight Connector 49"/>
            <p:cNvCxnSpPr/>
            <p:nvPr/>
          </p:nvCxnSpPr>
          <p:spPr>
            <a:xfrm rot="16200000" flipH="1">
              <a:off x="4031794" y="3520986"/>
              <a:ext cx="1" cy="873579"/>
            </a:xfrm>
            <a:prstGeom prst="line">
              <a:avLst/>
            </a:prstGeom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" name="Group 50"/>
            <p:cNvGrpSpPr/>
            <p:nvPr/>
          </p:nvGrpSpPr>
          <p:grpSpPr>
            <a:xfrm>
              <a:off x="4188956" y="3580312"/>
              <a:ext cx="754925" cy="754925"/>
              <a:chOff x="5585275" y="2925717"/>
              <a:chExt cx="1006566" cy="1006566"/>
            </a:xfrm>
          </p:grpSpPr>
          <p:sp>
            <p:nvSpPr>
              <p:cNvPr id="24" name="Oval 51"/>
              <p:cNvSpPr/>
              <p:nvPr/>
            </p:nvSpPr>
            <p:spPr>
              <a:xfrm>
                <a:off x="5585275" y="2925717"/>
                <a:ext cx="1006566" cy="1006566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en-US" sz="1350">
                  <a:cs typeface="+mn-ea"/>
                  <a:sym typeface="+mn-lt"/>
                </a:endParaRPr>
              </a:p>
            </p:txBody>
          </p:sp>
          <p:sp>
            <p:nvSpPr>
              <p:cNvPr id="25" name="Oval 52"/>
              <p:cNvSpPr/>
              <p:nvPr/>
            </p:nvSpPr>
            <p:spPr>
              <a:xfrm>
                <a:off x="5730055" y="3070499"/>
                <a:ext cx="717006" cy="71700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en-US" sz="1350">
                  <a:cs typeface="+mn-ea"/>
                  <a:sym typeface="+mn-lt"/>
                </a:endParaRPr>
              </a:p>
            </p:txBody>
          </p:sp>
        </p:grpSp>
        <p:grpSp>
          <p:nvGrpSpPr>
            <p:cNvPr id="10" name="Group 53"/>
            <p:cNvGrpSpPr/>
            <p:nvPr/>
          </p:nvGrpSpPr>
          <p:grpSpPr>
            <a:xfrm>
              <a:off x="994777" y="1486750"/>
              <a:ext cx="3001396" cy="1447802"/>
              <a:chOff x="1326369" y="396420"/>
              <a:chExt cx="4001861" cy="1930403"/>
            </a:xfrm>
          </p:grpSpPr>
          <p:grpSp>
            <p:nvGrpSpPr>
              <p:cNvPr id="20" name="Group 54"/>
              <p:cNvGrpSpPr/>
              <p:nvPr/>
            </p:nvGrpSpPr>
            <p:grpSpPr>
              <a:xfrm>
                <a:off x="1326369" y="396420"/>
                <a:ext cx="4001861" cy="1930402"/>
                <a:chOff x="1511300" y="399140"/>
                <a:chExt cx="4001861" cy="1930402"/>
              </a:xfrm>
            </p:grpSpPr>
            <p:sp>
              <p:nvSpPr>
                <p:cNvPr id="22" name="Rounded Rectangle 57"/>
                <p:cNvSpPr/>
                <p:nvPr/>
              </p:nvSpPr>
              <p:spPr>
                <a:xfrm>
                  <a:off x="1511300" y="399140"/>
                  <a:ext cx="3792311" cy="1930402"/>
                </a:xfrm>
                <a:prstGeom prst="roundRect">
                  <a:avLst>
                    <a:gd name="adj" fmla="val 6799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en-US" sz="1350">
                    <a:cs typeface="+mn-ea"/>
                    <a:sym typeface="+mn-lt"/>
                  </a:endParaRPr>
                </a:p>
              </p:txBody>
            </p:sp>
            <p:sp>
              <p:nvSpPr>
                <p:cNvPr id="23" name="Isosceles Triangle 58"/>
                <p:cNvSpPr/>
                <p:nvPr/>
              </p:nvSpPr>
              <p:spPr>
                <a:xfrm rot="5400000">
                  <a:off x="5246461" y="1259566"/>
                  <a:ext cx="323850" cy="209550"/>
                </a:xfrm>
                <a:prstGeom prst="triangl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21" name="Round Same Side Corner Rectangle 55"/>
              <p:cNvSpPr/>
              <p:nvPr/>
            </p:nvSpPr>
            <p:spPr>
              <a:xfrm rot="16200000">
                <a:off x="605644" y="1117148"/>
                <a:ext cx="1930402" cy="488948"/>
              </a:xfrm>
              <a:prstGeom prst="round2SameRect">
                <a:avLst>
                  <a:gd name="adj1" fmla="val 27126"/>
                  <a:gd name="adj2" fmla="val 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en-US" sz="1350">
                  <a:cs typeface="+mn-ea"/>
                  <a:sym typeface="+mn-lt"/>
                </a:endParaRPr>
              </a:p>
            </p:txBody>
          </p:sp>
        </p:grpSp>
        <p:grpSp>
          <p:nvGrpSpPr>
            <p:cNvPr id="11" name="Group 66"/>
            <p:cNvGrpSpPr/>
            <p:nvPr/>
          </p:nvGrpSpPr>
          <p:grpSpPr>
            <a:xfrm flipH="1">
              <a:off x="5144926" y="3233875"/>
              <a:ext cx="3001396" cy="1447802"/>
              <a:chOff x="1511300" y="2339519"/>
              <a:chExt cx="4001861" cy="1930403"/>
            </a:xfrm>
          </p:grpSpPr>
          <p:grpSp>
            <p:nvGrpSpPr>
              <p:cNvPr id="16" name="Group 68"/>
              <p:cNvGrpSpPr/>
              <p:nvPr/>
            </p:nvGrpSpPr>
            <p:grpSpPr>
              <a:xfrm>
                <a:off x="1511300" y="2339519"/>
                <a:ext cx="4001861" cy="1930402"/>
                <a:chOff x="1511300" y="399140"/>
                <a:chExt cx="4001861" cy="1930402"/>
              </a:xfrm>
            </p:grpSpPr>
            <p:sp>
              <p:nvSpPr>
                <p:cNvPr id="18" name="Rounded Rectangle 70"/>
                <p:cNvSpPr/>
                <p:nvPr/>
              </p:nvSpPr>
              <p:spPr>
                <a:xfrm>
                  <a:off x="1511300" y="399140"/>
                  <a:ext cx="3792311" cy="1930402"/>
                </a:xfrm>
                <a:prstGeom prst="roundRect">
                  <a:avLst>
                    <a:gd name="adj" fmla="val 6799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en-US" sz="1350">
                    <a:cs typeface="+mn-ea"/>
                    <a:sym typeface="+mn-lt"/>
                  </a:endParaRPr>
                </a:p>
              </p:txBody>
            </p:sp>
            <p:sp>
              <p:nvSpPr>
                <p:cNvPr id="19" name="Isosceles Triangle 71"/>
                <p:cNvSpPr/>
                <p:nvPr/>
              </p:nvSpPr>
              <p:spPr>
                <a:xfrm rot="5400000">
                  <a:off x="5246461" y="1259566"/>
                  <a:ext cx="323850" cy="209550"/>
                </a:xfrm>
                <a:prstGeom prst="triangl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17" name="Round Same Side Corner Rectangle 69"/>
              <p:cNvSpPr/>
              <p:nvPr/>
            </p:nvSpPr>
            <p:spPr>
              <a:xfrm rot="16200000">
                <a:off x="790575" y="3060247"/>
                <a:ext cx="1930402" cy="488948"/>
              </a:xfrm>
              <a:prstGeom prst="round2SameRect">
                <a:avLst>
                  <a:gd name="adj1" fmla="val 27126"/>
                  <a:gd name="adj2" fmla="val 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en-US" sz="1350">
                  <a:cs typeface="+mn-ea"/>
                  <a:sym typeface="+mn-lt"/>
                </a:endParaRPr>
              </a:p>
            </p:txBody>
          </p:sp>
        </p:grpSp>
        <p:grpSp>
          <p:nvGrpSpPr>
            <p:cNvPr id="12" name="Group 101"/>
            <p:cNvGrpSpPr/>
            <p:nvPr/>
          </p:nvGrpSpPr>
          <p:grpSpPr>
            <a:xfrm>
              <a:off x="4402935" y="2039728"/>
              <a:ext cx="312604" cy="364705"/>
              <a:chOff x="10063163" y="1916113"/>
              <a:chExt cx="476250" cy="555625"/>
            </a:xfrm>
            <a:solidFill>
              <a:schemeClr val="tx1">
                <a:lumMod val="75000"/>
                <a:lumOff val="25000"/>
              </a:schemeClr>
            </a:solidFill>
          </p:grpSpPr>
          <p:sp>
            <p:nvSpPr>
              <p:cNvPr id="14" name="Freeform 14"/>
              <p:cNvSpPr>
                <a:spLocks noEditPoints="1"/>
              </p:cNvSpPr>
              <p:nvPr/>
            </p:nvSpPr>
            <p:spPr bwMode="auto">
              <a:xfrm>
                <a:off x="10063163" y="1916113"/>
                <a:ext cx="476250" cy="555625"/>
              </a:xfrm>
              <a:custGeom>
                <a:avLst/>
                <a:gdLst>
                  <a:gd name="T0" fmla="*/ 670 w 2997"/>
                  <a:gd name="T1" fmla="*/ 3206 h 3500"/>
                  <a:gd name="T2" fmla="*/ 2327 w 2997"/>
                  <a:gd name="T3" fmla="*/ 3186 h 3500"/>
                  <a:gd name="T4" fmla="*/ 1060 w 2997"/>
                  <a:gd name="T5" fmla="*/ 2694 h 3500"/>
                  <a:gd name="T6" fmla="*/ 1546 w 2997"/>
                  <a:gd name="T7" fmla="*/ 2186 h 3500"/>
                  <a:gd name="T8" fmla="*/ 1389 w 2997"/>
                  <a:gd name="T9" fmla="*/ 2326 h 3500"/>
                  <a:gd name="T10" fmla="*/ 1733 w 2997"/>
                  <a:gd name="T11" fmla="*/ 2532 h 3500"/>
                  <a:gd name="T12" fmla="*/ 1597 w 2997"/>
                  <a:gd name="T13" fmla="*/ 2237 h 3500"/>
                  <a:gd name="T14" fmla="*/ 2477 w 2997"/>
                  <a:gd name="T15" fmla="*/ 903 h 3500"/>
                  <a:gd name="T16" fmla="*/ 2578 w 2997"/>
                  <a:gd name="T17" fmla="*/ 1066 h 3500"/>
                  <a:gd name="T18" fmla="*/ 2798 w 2997"/>
                  <a:gd name="T19" fmla="*/ 665 h 3500"/>
                  <a:gd name="T20" fmla="*/ 2813 w 2997"/>
                  <a:gd name="T21" fmla="*/ 442 h 3500"/>
                  <a:gd name="T22" fmla="*/ 253 w 2997"/>
                  <a:gd name="T23" fmla="*/ 410 h 3500"/>
                  <a:gd name="T24" fmla="*/ 165 w 2997"/>
                  <a:gd name="T25" fmla="*/ 476 h 3500"/>
                  <a:gd name="T26" fmla="*/ 254 w 2997"/>
                  <a:gd name="T27" fmla="*/ 808 h 3500"/>
                  <a:gd name="T28" fmla="*/ 525 w 2997"/>
                  <a:gd name="T29" fmla="*/ 1176 h 3500"/>
                  <a:gd name="T30" fmla="*/ 500 w 2997"/>
                  <a:gd name="T31" fmla="*/ 676 h 3500"/>
                  <a:gd name="T32" fmla="*/ 663 w 2997"/>
                  <a:gd name="T33" fmla="*/ 164 h 3500"/>
                  <a:gd name="T34" fmla="*/ 680 w 2997"/>
                  <a:gd name="T35" fmla="*/ 879 h 3500"/>
                  <a:gd name="T36" fmla="*/ 835 w 2997"/>
                  <a:gd name="T37" fmla="*/ 1451 h 3500"/>
                  <a:gd name="T38" fmla="*/ 1108 w 2997"/>
                  <a:gd name="T39" fmla="*/ 1855 h 3500"/>
                  <a:gd name="T40" fmla="*/ 1440 w 2997"/>
                  <a:gd name="T41" fmla="*/ 2023 h 3500"/>
                  <a:gd name="T42" fmla="*/ 1784 w 2997"/>
                  <a:gd name="T43" fmla="*/ 1938 h 3500"/>
                  <a:gd name="T44" fmla="*/ 2079 w 2997"/>
                  <a:gd name="T45" fmla="*/ 1612 h 3500"/>
                  <a:gd name="T46" fmla="*/ 2282 w 2997"/>
                  <a:gd name="T47" fmla="*/ 1082 h 3500"/>
                  <a:gd name="T48" fmla="*/ 2337 w 2997"/>
                  <a:gd name="T49" fmla="*/ 172 h 3500"/>
                  <a:gd name="T50" fmla="*/ 669 w 2997"/>
                  <a:gd name="T51" fmla="*/ 0 h 3500"/>
                  <a:gd name="T52" fmla="*/ 2459 w 2997"/>
                  <a:gd name="T53" fmla="*/ 62 h 3500"/>
                  <a:gd name="T54" fmla="*/ 2743 w 2997"/>
                  <a:gd name="T55" fmla="*/ 248 h 3500"/>
                  <a:gd name="T56" fmla="*/ 2937 w 2997"/>
                  <a:gd name="T57" fmla="*/ 337 h 3500"/>
                  <a:gd name="T58" fmla="*/ 2994 w 2997"/>
                  <a:gd name="T59" fmla="*/ 540 h 3500"/>
                  <a:gd name="T60" fmla="*/ 2815 w 2997"/>
                  <a:gd name="T61" fmla="*/ 1014 h 3500"/>
                  <a:gd name="T62" fmla="*/ 2473 w 2997"/>
                  <a:gd name="T63" fmla="*/ 1384 h 3500"/>
                  <a:gd name="T64" fmla="*/ 2175 w 2997"/>
                  <a:gd name="T65" fmla="*/ 1765 h 3500"/>
                  <a:gd name="T66" fmla="*/ 1872 w 2997"/>
                  <a:gd name="T67" fmla="*/ 2073 h 3500"/>
                  <a:gd name="T68" fmla="*/ 1781 w 2997"/>
                  <a:gd name="T69" fmla="*/ 2310 h 3500"/>
                  <a:gd name="T70" fmla="*/ 1956 w 2997"/>
                  <a:gd name="T71" fmla="*/ 2502 h 3500"/>
                  <a:gd name="T72" fmla="*/ 2094 w 2997"/>
                  <a:gd name="T73" fmla="*/ 2571 h 3500"/>
                  <a:gd name="T74" fmla="*/ 2333 w 2997"/>
                  <a:gd name="T75" fmla="*/ 2996 h 3500"/>
                  <a:gd name="T76" fmla="*/ 2487 w 2997"/>
                  <a:gd name="T77" fmla="*/ 3150 h 3500"/>
                  <a:gd name="T78" fmla="*/ 2475 w 2997"/>
                  <a:gd name="T79" fmla="*/ 3477 h 3500"/>
                  <a:gd name="T80" fmla="*/ 546 w 2997"/>
                  <a:gd name="T81" fmla="*/ 3489 h 3500"/>
                  <a:gd name="T82" fmla="*/ 509 w 2997"/>
                  <a:gd name="T83" fmla="*/ 3188 h 3500"/>
                  <a:gd name="T84" fmla="*/ 637 w 2997"/>
                  <a:gd name="T85" fmla="*/ 3011 h 3500"/>
                  <a:gd name="T86" fmla="*/ 902 w 2997"/>
                  <a:gd name="T87" fmla="*/ 2590 h 3500"/>
                  <a:gd name="T88" fmla="*/ 1006 w 2997"/>
                  <a:gd name="T89" fmla="*/ 2521 h 3500"/>
                  <a:gd name="T90" fmla="*/ 1204 w 2997"/>
                  <a:gd name="T91" fmla="*/ 2351 h 3500"/>
                  <a:gd name="T92" fmla="*/ 1189 w 2997"/>
                  <a:gd name="T93" fmla="*/ 2111 h 3500"/>
                  <a:gd name="T94" fmla="*/ 870 w 2997"/>
                  <a:gd name="T95" fmla="*/ 1831 h 3500"/>
                  <a:gd name="T96" fmla="*/ 595 w 2997"/>
                  <a:gd name="T97" fmla="*/ 1432 h 3500"/>
                  <a:gd name="T98" fmla="*/ 228 w 2997"/>
                  <a:gd name="T99" fmla="*/ 1084 h 3500"/>
                  <a:gd name="T100" fmla="*/ 20 w 2997"/>
                  <a:gd name="T101" fmla="*/ 624 h 3500"/>
                  <a:gd name="T102" fmla="*/ 38 w 2997"/>
                  <a:gd name="T103" fmla="*/ 367 h 3500"/>
                  <a:gd name="T104" fmla="*/ 216 w 2997"/>
                  <a:gd name="T105" fmla="*/ 251 h 3500"/>
                  <a:gd name="T106" fmla="*/ 522 w 2997"/>
                  <a:gd name="T107" fmla="*/ 85 h 3500"/>
                  <a:gd name="T108" fmla="*/ 669 w 2997"/>
                  <a:gd name="T109" fmla="*/ 0 h 35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2997" h="3500">
                    <a:moveTo>
                      <a:pt x="749" y="3146"/>
                    </a:moveTo>
                    <a:lnTo>
                      <a:pt x="727" y="3149"/>
                    </a:lnTo>
                    <a:lnTo>
                      <a:pt x="707" y="3157"/>
                    </a:lnTo>
                    <a:lnTo>
                      <a:pt x="691" y="3170"/>
                    </a:lnTo>
                    <a:lnTo>
                      <a:pt x="679" y="3186"/>
                    </a:lnTo>
                    <a:lnTo>
                      <a:pt x="670" y="3206"/>
                    </a:lnTo>
                    <a:lnTo>
                      <a:pt x="668" y="3227"/>
                    </a:lnTo>
                    <a:lnTo>
                      <a:pt x="668" y="3338"/>
                    </a:lnTo>
                    <a:lnTo>
                      <a:pt x="2337" y="3338"/>
                    </a:lnTo>
                    <a:lnTo>
                      <a:pt x="2337" y="3227"/>
                    </a:lnTo>
                    <a:lnTo>
                      <a:pt x="2334" y="3206"/>
                    </a:lnTo>
                    <a:lnTo>
                      <a:pt x="2327" y="3186"/>
                    </a:lnTo>
                    <a:lnTo>
                      <a:pt x="2314" y="3170"/>
                    </a:lnTo>
                    <a:lnTo>
                      <a:pt x="2297" y="3157"/>
                    </a:lnTo>
                    <a:lnTo>
                      <a:pt x="2278" y="3149"/>
                    </a:lnTo>
                    <a:lnTo>
                      <a:pt x="2257" y="3146"/>
                    </a:lnTo>
                    <a:lnTo>
                      <a:pt x="749" y="3146"/>
                    </a:lnTo>
                    <a:close/>
                    <a:moveTo>
                      <a:pt x="1060" y="2694"/>
                    </a:moveTo>
                    <a:lnTo>
                      <a:pt x="1060" y="2985"/>
                    </a:lnTo>
                    <a:lnTo>
                      <a:pt x="1944" y="2985"/>
                    </a:lnTo>
                    <a:lnTo>
                      <a:pt x="1944" y="2694"/>
                    </a:lnTo>
                    <a:lnTo>
                      <a:pt x="1060" y="2694"/>
                    </a:lnTo>
                    <a:close/>
                    <a:moveTo>
                      <a:pt x="1593" y="2181"/>
                    </a:moveTo>
                    <a:lnTo>
                      <a:pt x="1546" y="2186"/>
                    </a:lnTo>
                    <a:lnTo>
                      <a:pt x="1498" y="2188"/>
                    </a:lnTo>
                    <a:lnTo>
                      <a:pt x="1455" y="2187"/>
                    </a:lnTo>
                    <a:lnTo>
                      <a:pt x="1411" y="2182"/>
                    </a:lnTo>
                    <a:lnTo>
                      <a:pt x="1408" y="2230"/>
                    </a:lnTo>
                    <a:lnTo>
                      <a:pt x="1401" y="2279"/>
                    </a:lnTo>
                    <a:lnTo>
                      <a:pt x="1389" y="2326"/>
                    </a:lnTo>
                    <a:lnTo>
                      <a:pt x="1373" y="2373"/>
                    </a:lnTo>
                    <a:lnTo>
                      <a:pt x="1353" y="2417"/>
                    </a:lnTo>
                    <a:lnTo>
                      <a:pt x="1328" y="2460"/>
                    </a:lnTo>
                    <a:lnTo>
                      <a:pt x="1302" y="2497"/>
                    </a:lnTo>
                    <a:lnTo>
                      <a:pt x="1274" y="2532"/>
                    </a:lnTo>
                    <a:lnTo>
                      <a:pt x="1733" y="2532"/>
                    </a:lnTo>
                    <a:lnTo>
                      <a:pt x="1698" y="2489"/>
                    </a:lnTo>
                    <a:lnTo>
                      <a:pt x="1667" y="2444"/>
                    </a:lnTo>
                    <a:lnTo>
                      <a:pt x="1643" y="2395"/>
                    </a:lnTo>
                    <a:lnTo>
                      <a:pt x="1621" y="2344"/>
                    </a:lnTo>
                    <a:lnTo>
                      <a:pt x="1607" y="2291"/>
                    </a:lnTo>
                    <a:lnTo>
                      <a:pt x="1597" y="2237"/>
                    </a:lnTo>
                    <a:lnTo>
                      <a:pt x="1593" y="2181"/>
                    </a:lnTo>
                    <a:close/>
                    <a:moveTo>
                      <a:pt x="2499" y="410"/>
                    </a:moveTo>
                    <a:lnTo>
                      <a:pt x="2499" y="559"/>
                    </a:lnTo>
                    <a:lnTo>
                      <a:pt x="2496" y="676"/>
                    </a:lnTo>
                    <a:lnTo>
                      <a:pt x="2490" y="790"/>
                    </a:lnTo>
                    <a:lnTo>
                      <a:pt x="2477" y="903"/>
                    </a:lnTo>
                    <a:lnTo>
                      <a:pt x="2460" y="1013"/>
                    </a:lnTo>
                    <a:lnTo>
                      <a:pt x="2439" y="1121"/>
                    </a:lnTo>
                    <a:lnTo>
                      <a:pt x="2412" y="1226"/>
                    </a:lnTo>
                    <a:lnTo>
                      <a:pt x="2472" y="1176"/>
                    </a:lnTo>
                    <a:lnTo>
                      <a:pt x="2527" y="1123"/>
                    </a:lnTo>
                    <a:lnTo>
                      <a:pt x="2578" y="1066"/>
                    </a:lnTo>
                    <a:lnTo>
                      <a:pt x="2626" y="1005"/>
                    </a:lnTo>
                    <a:lnTo>
                      <a:pt x="2669" y="943"/>
                    </a:lnTo>
                    <a:lnTo>
                      <a:pt x="2708" y="877"/>
                    </a:lnTo>
                    <a:lnTo>
                      <a:pt x="2743" y="808"/>
                    </a:lnTo>
                    <a:lnTo>
                      <a:pt x="2773" y="737"/>
                    </a:lnTo>
                    <a:lnTo>
                      <a:pt x="2798" y="665"/>
                    </a:lnTo>
                    <a:lnTo>
                      <a:pt x="2819" y="590"/>
                    </a:lnTo>
                    <a:lnTo>
                      <a:pt x="2833" y="514"/>
                    </a:lnTo>
                    <a:lnTo>
                      <a:pt x="2835" y="494"/>
                    </a:lnTo>
                    <a:lnTo>
                      <a:pt x="2831" y="476"/>
                    </a:lnTo>
                    <a:lnTo>
                      <a:pt x="2825" y="458"/>
                    </a:lnTo>
                    <a:lnTo>
                      <a:pt x="2813" y="442"/>
                    </a:lnTo>
                    <a:lnTo>
                      <a:pt x="2800" y="428"/>
                    </a:lnTo>
                    <a:lnTo>
                      <a:pt x="2783" y="419"/>
                    </a:lnTo>
                    <a:lnTo>
                      <a:pt x="2763" y="413"/>
                    </a:lnTo>
                    <a:lnTo>
                      <a:pt x="2743" y="410"/>
                    </a:lnTo>
                    <a:lnTo>
                      <a:pt x="2499" y="410"/>
                    </a:lnTo>
                    <a:close/>
                    <a:moveTo>
                      <a:pt x="253" y="410"/>
                    </a:moveTo>
                    <a:lnTo>
                      <a:pt x="233" y="413"/>
                    </a:lnTo>
                    <a:lnTo>
                      <a:pt x="215" y="419"/>
                    </a:lnTo>
                    <a:lnTo>
                      <a:pt x="198" y="428"/>
                    </a:lnTo>
                    <a:lnTo>
                      <a:pt x="183" y="442"/>
                    </a:lnTo>
                    <a:lnTo>
                      <a:pt x="173" y="458"/>
                    </a:lnTo>
                    <a:lnTo>
                      <a:pt x="165" y="476"/>
                    </a:lnTo>
                    <a:lnTo>
                      <a:pt x="162" y="494"/>
                    </a:lnTo>
                    <a:lnTo>
                      <a:pt x="163" y="514"/>
                    </a:lnTo>
                    <a:lnTo>
                      <a:pt x="178" y="590"/>
                    </a:lnTo>
                    <a:lnTo>
                      <a:pt x="198" y="665"/>
                    </a:lnTo>
                    <a:lnTo>
                      <a:pt x="224" y="737"/>
                    </a:lnTo>
                    <a:lnTo>
                      <a:pt x="254" y="808"/>
                    </a:lnTo>
                    <a:lnTo>
                      <a:pt x="288" y="877"/>
                    </a:lnTo>
                    <a:lnTo>
                      <a:pt x="328" y="943"/>
                    </a:lnTo>
                    <a:lnTo>
                      <a:pt x="371" y="1005"/>
                    </a:lnTo>
                    <a:lnTo>
                      <a:pt x="419" y="1066"/>
                    </a:lnTo>
                    <a:lnTo>
                      <a:pt x="470" y="1123"/>
                    </a:lnTo>
                    <a:lnTo>
                      <a:pt x="525" y="1176"/>
                    </a:lnTo>
                    <a:lnTo>
                      <a:pt x="584" y="1226"/>
                    </a:lnTo>
                    <a:lnTo>
                      <a:pt x="558" y="1121"/>
                    </a:lnTo>
                    <a:lnTo>
                      <a:pt x="537" y="1013"/>
                    </a:lnTo>
                    <a:lnTo>
                      <a:pt x="520" y="903"/>
                    </a:lnTo>
                    <a:lnTo>
                      <a:pt x="508" y="790"/>
                    </a:lnTo>
                    <a:lnTo>
                      <a:pt x="500" y="676"/>
                    </a:lnTo>
                    <a:lnTo>
                      <a:pt x="498" y="559"/>
                    </a:lnTo>
                    <a:lnTo>
                      <a:pt x="498" y="410"/>
                    </a:lnTo>
                    <a:lnTo>
                      <a:pt x="253" y="410"/>
                    </a:lnTo>
                    <a:close/>
                    <a:moveTo>
                      <a:pt x="669" y="162"/>
                    </a:moveTo>
                    <a:lnTo>
                      <a:pt x="666" y="162"/>
                    </a:lnTo>
                    <a:lnTo>
                      <a:pt x="663" y="164"/>
                    </a:lnTo>
                    <a:lnTo>
                      <a:pt x="661" y="168"/>
                    </a:lnTo>
                    <a:lnTo>
                      <a:pt x="660" y="172"/>
                    </a:lnTo>
                    <a:lnTo>
                      <a:pt x="660" y="559"/>
                    </a:lnTo>
                    <a:lnTo>
                      <a:pt x="662" y="667"/>
                    </a:lnTo>
                    <a:lnTo>
                      <a:pt x="669" y="774"/>
                    </a:lnTo>
                    <a:lnTo>
                      <a:pt x="680" y="879"/>
                    </a:lnTo>
                    <a:lnTo>
                      <a:pt x="696" y="981"/>
                    </a:lnTo>
                    <a:lnTo>
                      <a:pt x="715" y="1082"/>
                    </a:lnTo>
                    <a:lnTo>
                      <a:pt x="739" y="1178"/>
                    </a:lnTo>
                    <a:lnTo>
                      <a:pt x="767" y="1273"/>
                    </a:lnTo>
                    <a:lnTo>
                      <a:pt x="798" y="1364"/>
                    </a:lnTo>
                    <a:lnTo>
                      <a:pt x="835" y="1451"/>
                    </a:lnTo>
                    <a:lnTo>
                      <a:pt x="875" y="1534"/>
                    </a:lnTo>
                    <a:lnTo>
                      <a:pt x="918" y="1612"/>
                    </a:lnTo>
                    <a:lnTo>
                      <a:pt x="962" y="1682"/>
                    </a:lnTo>
                    <a:lnTo>
                      <a:pt x="1008" y="1746"/>
                    </a:lnTo>
                    <a:lnTo>
                      <a:pt x="1057" y="1803"/>
                    </a:lnTo>
                    <a:lnTo>
                      <a:pt x="1108" y="1855"/>
                    </a:lnTo>
                    <a:lnTo>
                      <a:pt x="1160" y="1900"/>
                    </a:lnTo>
                    <a:lnTo>
                      <a:pt x="1214" y="1938"/>
                    </a:lnTo>
                    <a:lnTo>
                      <a:pt x="1268" y="1970"/>
                    </a:lnTo>
                    <a:lnTo>
                      <a:pt x="1324" y="1994"/>
                    </a:lnTo>
                    <a:lnTo>
                      <a:pt x="1382" y="2012"/>
                    </a:lnTo>
                    <a:lnTo>
                      <a:pt x="1440" y="2023"/>
                    </a:lnTo>
                    <a:lnTo>
                      <a:pt x="1498" y="2026"/>
                    </a:lnTo>
                    <a:lnTo>
                      <a:pt x="1557" y="2023"/>
                    </a:lnTo>
                    <a:lnTo>
                      <a:pt x="1615" y="2012"/>
                    </a:lnTo>
                    <a:lnTo>
                      <a:pt x="1672" y="1994"/>
                    </a:lnTo>
                    <a:lnTo>
                      <a:pt x="1728" y="1970"/>
                    </a:lnTo>
                    <a:lnTo>
                      <a:pt x="1784" y="1938"/>
                    </a:lnTo>
                    <a:lnTo>
                      <a:pt x="1837" y="1900"/>
                    </a:lnTo>
                    <a:lnTo>
                      <a:pt x="1890" y="1855"/>
                    </a:lnTo>
                    <a:lnTo>
                      <a:pt x="1939" y="1803"/>
                    </a:lnTo>
                    <a:lnTo>
                      <a:pt x="1988" y="1746"/>
                    </a:lnTo>
                    <a:lnTo>
                      <a:pt x="2035" y="1682"/>
                    </a:lnTo>
                    <a:lnTo>
                      <a:pt x="2079" y="1612"/>
                    </a:lnTo>
                    <a:lnTo>
                      <a:pt x="2123" y="1534"/>
                    </a:lnTo>
                    <a:lnTo>
                      <a:pt x="2162" y="1451"/>
                    </a:lnTo>
                    <a:lnTo>
                      <a:pt x="2198" y="1364"/>
                    </a:lnTo>
                    <a:lnTo>
                      <a:pt x="2230" y="1273"/>
                    </a:lnTo>
                    <a:lnTo>
                      <a:pt x="2259" y="1178"/>
                    </a:lnTo>
                    <a:lnTo>
                      <a:pt x="2282" y="1082"/>
                    </a:lnTo>
                    <a:lnTo>
                      <a:pt x="2302" y="981"/>
                    </a:lnTo>
                    <a:lnTo>
                      <a:pt x="2317" y="879"/>
                    </a:lnTo>
                    <a:lnTo>
                      <a:pt x="2329" y="774"/>
                    </a:lnTo>
                    <a:lnTo>
                      <a:pt x="2335" y="667"/>
                    </a:lnTo>
                    <a:lnTo>
                      <a:pt x="2337" y="559"/>
                    </a:lnTo>
                    <a:lnTo>
                      <a:pt x="2337" y="172"/>
                    </a:lnTo>
                    <a:lnTo>
                      <a:pt x="2336" y="168"/>
                    </a:lnTo>
                    <a:lnTo>
                      <a:pt x="2334" y="164"/>
                    </a:lnTo>
                    <a:lnTo>
                      <a:pt x="2331" y="162"/>
                    </a:lnTo>
                    <a:lnTo>
                      <a:pt x="2328" y="162"/>
                    </a:lnTo>
                    <a:lnTo>
                      <a:pt x="669" y="162"/>
                    </a:lnTo>
                    <a:close/>
                    <a:moveTo>
                      <a:pt x="669" y="0"/>
                    </a:moveTo>
                    <a:lnTo>
                      <a:pt x="2328" y="0"/>
                    </a:lnTo>
                    <a:lnTo>
                      <a:pt x="2358" y="3"/>
                    </a:lnTo>
                    <a:lnTo>
                      <a:pt x="2387" y="11"/>
                    </a:lnTo>
                    <a:lnTo>
                      <a:pt x="2415" y="23"/>
                    </a:lnTo>
                    <a:lnTo>
                      <a:pt x="2438" y="40"/>
                    </a:lnTo>
                    <a:lnTo>
                      <a:pt x="2459" y="62"/>
                    </a:lnTo>
                    <a:lnTo>
                      <a:pt x="2476" y="85"/>
                    </a:lnTo>
                    <a:lnTo>
                      <a:pt x="2489" y="111"/>
                    </a:lnTo>
                    <a:lnTo>
                      <a:pt x="2496" y="141"/>
                    </a:lnTo>
                    <a:lnTo>
                      <a:pt x="2499" y="172"/>
                    </a:lnTo>
                    <a:lnTo>
                      <a:pt x="2499" y="248"/>
                    </a:lnTo>
                    <a:lnTo>
                      <a:pt x="2743" y="248"/>
                    </a:lnTo>
                    <a:lnTo>
                      <a:pt x="2780" y="251"/>
                    </a:lnTo>
                    <a:lnTo>
                      <a:pt x="2816" y="259"/>
                    </a:lnTo>
                    <a:lnTo>
                      <a:pt x="2850" y="272"/>
                    </a:lnTo>
                    <a:lnTo>
                      <a:pt x="2882" y="290"/>
                    </a:lnTo>
                    <a:lnTo>
                      <a:pt x="2911" y="311"/>
                    </a:lnTo>
                    <a:lnTo>
                      <a:pt x="2937" y="337"/>
                    </a:lnTo>
                    <a:lnTo>
                      <a:pt x="2959" y="367"/>
                    </a:lnTo>
                    <a:lnTo>
                      <a:pt x="2976" y="399"/>
                    </a:lnTo>
                    <a:lnTo>
                      <a:pt x="2987" y="433"/>
                    </a:lnTo>
                    <a:lnTo>
                      <a:pt x="2995" y="468"/>
                    </a:lnTo>
                    <a:lnTo>
                      <a:pt x="2997" y="504"/>
                    </a:lnTo>
                    <a:lnTo>
                      <a:pt x="2994" y="540"/>
                    </a:lnTo>
                    <a:lnTo>
                      <a:pt x="2977" y="624"/>
                    </a:lnTo>
                    <a:lnTo>
                      <a:pt x="2955" y="706"/>
                    </a:lnTo>
                    <a:lnTo>
                      <a:pt x="2928" y="787"/>
                    </a:lnTo>
                    <a:lnTo>
                      <a:pt x="2895" y="864"/>
                    </a:lnTo>
                    <a:lnTo>
                      <a:pt x="2858" y="941"/>
                    </a:lnTo>
                    <a:lnTo>
                      <a:pt x="2815" y="1014"/>
                    </a:lnTo>
                    <a:lnTo>
                      <a:pt x="2769" y="1084"/>
                    </a:lnTo>
                    <a:lnTo>
                      <a:pt x="2718" y="1152"/>
                    </a:lnTo>
                    <a:lnTo>
                      <a:pt x="2663" y="1215"/>
                    </a:lnTo>
                    <a:lnTo>
                      <a:pt x="2603" y="1276"/>
                    </a:lnTo>
                    <a:lnTo>
                      <a:pt x="2540" y="1332"/>
                    </a:lnTo>
                    <a:lnTo>
                      <a:pt x="2473" y="1384"/>
                    </a:lnTo>
                    <a:lnTo>
                      <a:pt x="2402" y="1432"/>
                    </a:lnTo>
                    <a:lnTo>
                      <a:pt x="2328" y="1475"/>
                    </a:lnTo>
                    <a:lnTo>
                      <a:pt x="2295" y="1552"/>
                    </a:lnTo>
                    <a:lnTo>
                      <a:pt x="2258" y="1625"/>
                    </a:lnTo>
                    <a:lnTo>
                      <a:pt x="2218" y="1695"/>
                    </a:lnTo>
                    <a:lnTo>
                      <a:pt x="2175" y="1765"/>
                    </a:lnTo>
                    <a:lnTo>
                      <a:pt x="2129" y="1828"/>
                    </a:lnTo>
                    <a:lnTo>
                      <a:pt x="2081" y="1888"/>
                    </a:lnTo>
                    <a:lnTo>
                      <a:pt x="2031" y="1942"/>
                    </a:lnTo>
                    <a:lnTo>
                      <a:pt x="1980" y="1992"/>
                    </a:lnTo>
                    <a:lnTo>
                      <a:pt x="1926" y="2035"/>
                    </a:lnTo>
                    <a:lnTo>
                      <a:pt x="1872" y="2073"/>
                    </a:lnTo>
                    <a:lnTo>
                      <a:pt x="1814" y="2106"/>
                    </a:lnTo>
                    <a:lnTo>
                      <a:pt x="1757" y="2134"/>
                    </a:lnTo>
                    <a:lnTo>
                      <a:pt x="1755" y="2180"/>
                    </a:lnTo>
                    <a:lnTo>
                      <a:pt x="1759" y="2225"/>
                    </a:lnTo>
                    <a:lnTo>
                      <a:pt x="1768" y="2269"/>
                    </a:lnTo>
                    <a:lnTo>
                      <a:pt x="1781" y="2310"/>
                    </a:lnTo>
                    <a:lnTo>
                      <a:pt x="1801" y="2350"/>
                    </a:lnTo>
                    <a:lnTo>
                      <a:pt x="1824" y="2387"/>
                    </a:lnTo>
                    <a:lnTo>
                      <a:pt x="1851" y="2421"/>
                    </a:lnTo>
                    <a:lnTo>
                      <a:pt x="1882" y="2452"/>
                    </a:lnTo>
                    <a:lnTo>
                      <a:pt x="1917" y="2480"/>
                    </a:lnTo>
                    <a:lnTo>
                      <a:pt x="1956" y="2502"/>
                    </a:lnTo>
                    <a:lnTo>
                      <a:pt x="1998" y="2520"/>
                    </a:lnTo>
                    <a:lnTo>
                      <a:pt x="2042" y="2534"/>
                    </a:lnTo>
                    <a:lnTo>
                      <a:pt x="2043" y="2534"/>
                    </a:lnTo>
                    <a:lnTo>
                      <a:pt x="2064" y="2541"/>
                    </a:lnTo>
                    <a:lnTo>
                      <a:pt x="2081" y="2554"/>
                    </a:lnTo>
                    <a:lnTo>
                      <a:pt x="2094" y="2571"/>
                    </a:lnTo>
                    <a:lnTo>
                      <a:pt x="2103" y="2590"/>
                    </a:lnTo>
                    <a:lnTo>
                      <a:pt x="2106" y="2612"/>
                    </a:lnTo>
                    <a:lnTo>
                      <a:pt x="2106" y="2985"/>
                    </a:lnTo>
                    <a:lnTo>
                      <a:pt x="2257" y="2985"/>
                    </a:lnTo>
                    <a:lnTo>
                      <a:pt x="2296" y="2988"/>
                    </a:lnTo>
                    <a:lnTo>
                      <a:pt x="2333" y="2996"/>
                    </a:lnTo>
                    <a:lnTo>
                      <a:pt x="2368" y="3011"/>
                    </a:lnTo>
                    <a:lnTo>
                      <a:pt x="2400" y="3031"/>
                    </a:lnTo>
                    <a:lnTo>
                      <a:pt x="2428" y="3056"/>
                    </a:lnTo>
                    <a:lnTo>
                      <a:pt x="2453" y="3084"/>
                    </a:lnTo>
                    <a:lnTo>
                      <a:pt x="2472" y="3116"/>
                    </a:lnTo>
                    <a:lnTo>
                      <a:pt x="2487" y="3150"/>
                    </a:lnTo>
                    <a:lnTo>
                      <a:pt x="2496" y="3188"/>
                    </a:lnTo>
                    <a:lnTo>
                      <a:pt x="2499" y="3227"/>
                    </a:lnTo>
                    <a:lnTo>
                      <a:pt x="2499" y="3419"/>
                    </a:lnTo>
                    <a:lnTo>
                      <a:pt x="2496" y="3441"/>
                    </a:lnTo>
                    <a:lnTo>
                      <a:pt x="2488" y="3460"/>
                    </a:lnTo>
                    <a:lnTo>
                      <a:pt x="2475" y="3477"/>
                    </a:lnTo>
                    <a:lnTo>
                      <a:pt x="2459" y="3489"/>
                    </a:lnTo>
                    <a:lnTo>
                      <a:pt x="2440" y="3497"/>
                    </a:lnTo>
                    <a:lnTo>
                      <a:pt x="2418" y="3500"/>
                    </a:lnTo>
                    <a:lnTo>
                      <a:pt x="586" y="3500"/>
                    </a:lnTo>
                    <a:lnTo>
                      <a:pt x="565" y="3497"/>
                    </a:lnTo>
                    <a:lnTo>
                      <a:pt x="546" y="3489"/>
                    </a:lnTo>
                    <a:lnTo>
                      <a:pt x="529" y="3477"/>
                    </a:lnTo>
                    <a:lnTo>
                      <a:pt x="516" y="3460"/>
                    </a:lnTo>
                    <a:lnTo>
                      <a:pt x="509" y="3441"/>
                    </a:lnTo>
                    <a:lnTo>
                      <a:pt x="506" y="3419"/>
                    </a:lnTo>
                    <a:lnTo>
                      <a:pt x="506" y="3227"/>
                    </a:lnTo>
                    <a:lnTo>
                      <a:pt x="509" y="3188"/>
                    </a:lnTo>
                    <a:lnTo>
                      <a:pt x="518" y="3150"/>
                    </a:lnTo>
                    <a:lnTo>
                      <a:pt x="532" y="3116"/>
                    </a:lnTo>
                    <a:lnTo>
                      <a:pt x="552" y="3084"/>
                    </a:lnTo>
                    <a:lnTo>
                      <a:pt x="577" y="3056"/>
                    </a:lnTo>
                    <a:lnTo>
                      <a:pt x="605" y="3031"/>
                    </a:lnTo>
                    <a:lnTo>
                      <a:pt x="637" y="3011"/>
                    </a:lnTo>
                    <a:lnTo>
                      <a:pt x="672" y="2996"/>
                    </a:lnTo>
                    <a:lnTo>
                      <a:pt x="709" y="2988"/>
                    </a:lnTo>
                    <a:lnTo>
                      <a:pt x="749" y="2985"/>
                    </a:lnTo>
                    <a:lnTo>
                      <a:pt x="899" y="2985"/>
                    </a:lnTo>
                    <a:lnTo>
                      <a:pt x="899" y="2612"/>
                    </a:lnTo>
                    <a:lnTo>
                      <a:pt x="902" y="2590"/>
                    </a:lnTo>
                    <a:lnTo>
                      <a:pt x="911" y="2571"/>
                    </a:lnTo>
                    <a:lnTo>
                      <a:pt x="924" y="2554"/>
                    </a:lnTo>
                    <a:lnTo>
                      <a:pt x="941" y="2541"/>
                    </a:lnTo>
                    <a:lnTo>
                      <a:pt x="961" y="2534"/>
                    </a:lnTo>
                    <a:lnTo>
                      <a:pt x="962" y="2534"/>
                    </a:lnTo>
                    <a:lnTo>
                      <a:pt x="1006" y="2521"/>
                    </a:lnTo>
                    <a:lnTo>
                      <a:pt x="1048" y="2503"/>
                    </a:lnTo>
                    <a:lnTo>
                      <a:pt x="1086" y="2480"/>
                    </a:lnTo>
                    <a:lnTo>
                      <a:pt x="1121" y="2453"/>
                    </a:lnTo>
                    <a:lnTo>
                      <a:pt x="1153" y="2422"/>
                    </a:lnTo>
                    <a:lnTo>
                      <a:pt x="1180" y="2388"/>
                    </a:lnTo>
                    <a:lnTo>
                      <a:pt x="1204" y="2351"/>
                    </a:lnTo>
                    <a:lnTo>
                      <a:pt x="1223" y="2312"/>
                    </a:lnTo>
                    <a:lnTo>
                      <a:pt x="1236" y="2271"/>
                    </a:lnTo>
                    <a:lnTo>
                      <a:pt x="1245" y="2227"/>
                    </a:lnTo>
                    <a:lnTo>
                      <a:pt x="1249" y="2183"/>
                    </a:lnTo>
                    <a:lnTo>
                      <a:pt x="1248" y="2138"/>
                    </a:lnTo>
                    <a:lnTo>
                      <a:pt x="1189" y="2111"/>
                    </a:lnTo>
                    <a:lnTo>
                      <a:pt x="1131" y="2078"/>
                    </a:lnTo>
                    <a:lnTo>
                      <a:pt x="1076" y="2040"/>
                    </a:lnTo>
                    <a:lnTo>
                      <a:pt x="1021" y="1995"/>
                    </a:lnTo>
                    <a:lnTo>
                      <a:pt x="969" y="1945"/>
                    </a:lnTo>
                    <a:lnTo>
                      <a:pt x="918" y="1891"/>
                    </a:lnTo>
                    <a:lnTo>
                      <a:pt x="870" y="1831"/>
                    </a:lnTo>
                    <a:lnTo>
                      <a:pt x="823" y="1766"/>
                    </a:lnTo>
                    <a:lnTo>
                      <a:pt x="778" y="1695"/>
                    </a:lnTo>
                    <a:lnTo>
                      <a:pt x="739" y="1625"/>
                    </a:lnTo>
                    <a:lnTo>
                      <a:pt x="703" y="1552"/>
                    </a:lnTo>
                    <a:lnTo>
                      <a:pt x="669" y="1475"/>
                    </a:lnTo>
                    <a:lnTo>
                      <a:pt x="595" y="1432"/>
                    </a:lnTo>
                    <a:lnTo>
                      <a:pt x="525" y="1384"/>
                    </a:lnTo>
                    <a:lnTo>
                      <a:pt x="457" y="1332"/>
                    </a:lnTo>
                    <a:lnTo>
                      <a:pt x="394" y="1276"/>
                    </a:lnTo>
                    <a:lnTo>
                      <a:pt x="335" y="1215"/>
                    </a:lnTo>
                    <a:lnTo>
                      <a:pt x="279" y="1152"/>
                    </a:lnTo>
                    <a:lnTo>
                      <a:pt x="228" y="1084"/>
                    </a:lnTo>
                    <a:lnTo>
                      <a:pt x="181" y="1014"/>
                    </a:lnTo>
                    <a:lnTo>
                      <a:pt x="139" y="941"/>
                    </a:lnTo>
                    <a:lnTo>
                      <a:pt x="102" y="864"/>
                    </a:lnTo>
                    <a:lnTo>
                      <a:pt x="69" y="787"/>
                    </a:lnTo>
                    <a:lnTo>
                      <a:pt x="42" y="706"/>
                    </a:lnTo>
                    <a:lnTo>
                      <a:pt x="20" y="624"/>
                    </a:lnTo>
                    <a:lnTo>
                      <a:pt x="3" y="540"/>
                    </a:lnTo>
                    <a:lnTo>
                      <a:pt x="0" y="504"/>
                    </a:lnTo>
                    <a:lnTo>
                      <a:pt x="2" y="468"/>
                    </a:lnTo>
                    <a:lnTo>
                      <a:pt x="9" y="433"/>
                    </a:lnTo>
                    <a:lnTo>
                      <a:pt x="21" y="399"/>
                    </a:lnTo>
                    <a:lnTo>
                      <a:pt x="38" y="367"/>
                    </a:lnTo>
                    <a:lnTo>
                      <a:pt x="60" y="337"/>
                    </a:lnTo>
                    <a:lnTo>
                      <a:pt x="86" y="311"/>
                    </a:lnTo>
                    <a:lnTo>
                      <a:pt x="116" y="290"/>
                    </a:lnTo>
                    <a:lnTo>
                      <a:pt x="147" y="272"/>
                    </a:lnTo>
                    <a:lnTo>
                      <a:pt x="181" y="259"/>
                    </a:lnTo>
                    <a:lnTo>
                      <a:pt x="216" y="251"/>
                    </a:lnTo>
                    <a:lnTo>
                      <a:pt x="253" y="248"/>
                    </a:lnTo>
                    <a:lnTo>
                      <a:pt x="498" y="248"/>
                    </a:lnTo>
                    <a:lnTo>
                      <a:pt x="498" y="172"/>
                    </a:lnTo>
                    <a:lnTo>
                      <a:pt x="500" y="141"/>
                    </a:lnTo>
                    <a:lnTo>
                      <a:pt x="509" y="111"/>
                    </a:lnTo>
                    <a:lnTo>
                      <a:pt x="522" y="85"/>
                    </a:lnTo>
                    <a:lnTo>
                      <a:pt x="539" y="62"/>
                    </a:lnTo>
                    <a:lnTo>
                      <a:pt x="559" y="40"/>
                    </a:lnTo>
                    <a:lnTo>
                      <a:pt x="583" y="23"/>
                    </a:lnTo>
                    <a:lnTo>
                      <a:pt x="610" y="11"/>
                    </a:lnTo>
                    <a:lnTo>
                      <a:pt x="638" y="3"/>
                    </a:lnTo>
                    <a:lnTo>
                      <a:pt x="66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>
                  <a:cs typeface="+mn-ea"/>
                  <a:sym typeface="+mn-lt"/>
                </a:endParaRPr>
              </a:p>
            </p:txBody>
          </p:sp>
          <p:sp>
            <p:nvSpPr>
              <p:cNvPr id="15" name="Freeform 15"/>
              <p:cNvSpPr>
                <a:spLocks noEditPoints="1"/>
              </p:cNvSpPr>
              <p:nvPr/>
            </p:nvSpPr>
            <p:spPr bwMode="auto">
              <a:xfrm>
                <a:off x="10221913" y="1990726"/>
                <a:ext cx="157163" cy="152400"/>
              </a:xfrm>
              <a:custGeom>
                <a:avLst/>
                <a:gdLst>
                  <a:gd name="T0" fmla="*/ 440 w 991"/>
                  <a:gd name="T1" fmla="*/ 377 h 951"/>
                  <a:gd name="T2" fmla="*/ 415 w 991"/>
                  <a:gd name="T3" fmla="*/ 406 h 951"/>
                  <a:gd name="T4" fmla="*/ 379 w 991"/>
                  <a:gd name="T5" fmla="*/ 421 h 951"/>
                  <a:gd name="T6" fmla="*/ 345 w 991"/>
                  <a:gd name="T7" fmla="*/ 527 h 951"/>
                  <a:gd name="T8" fmla="*/ 365 w 991"/>
                  <a:gd name="T9" fmla="*/ 560 h 951"/>
                  <a:gd name="T10" fmla="*/ 368 w 991"/>
                  <a:gd name="T11" fmla="*/ 598 h 951"/>
                  <a:gd name="T12" fmla="*/ 458 w 991"/>
                  <a:gd name="T13" fmla="*/ 664 h 951"/>
                  <a:gd name="T14" fmla="*/ 495 w 991"/>
                  <a:gd name="T15" fmla="*/ 654 h 951"/>
                  <a:gd name="T16" fmla="*/ 534 w 991"/>
                  <a:gd name="T17" fmla="*/ 664 h 951"/>
                  <a:gd name="T18" fmla="*/ 623 w 991"/>
                  <a:gd name="T19" fmla="*/ 598 h 951"/>
                  <a:gd name="T20" fmla="*/ 626 w 991"/>
                  <a:gd name="T21" fmla="*/ 560 h 951"/>
                  <a:gd name="T22" fmla="*/ 646 w 991"/>
                  <a:gd name="T23" fmla="*/ 527 h 951"/>
                  <a:gd name="T24" fmla="*/ 612 w 991"/>
                  <a:gd name="T25" fmla="*/ 421 h 951"/>
                  <a:gd name="T26" fmla="*/ 576 w 991"/>
                  <a:gd name="T27" fmla="*/ 406 h 951"/>
                  <a:gd name="T28" fmla="*/ 552 w 991"/>
                  <a:gd name="T29" fmla="*/ 377 h 951"/>
                  <a:gd name="T30" fmla="*/ 495 w 991"/>
                  <a:gd name="T31" fmla="*/ 0 h 951"/>
                  <a:gd name="T32" fmla="*/ 530 w 991"/>
                  <a:gd name="T33" fmla="*/ 9 h 951"/>
                  <a:gd name="T34" fmla="*/ 558 w 991"/>
                  <a:gd name="T35" fmla="*/ 30 h 951"/>
                  <a:gd name="T36" fmla="*/ 678 w 991"/>
                  <a:gd name="T37" fmla="*/ 267 h 951"/>
                  <a:gd name="T38" fmla="*/ 940 w 991"/>
                  <a:gd name="T39" fmla="*/ 308 h 951"/>
                  <a:gd name="T40" fmla="*/ 969 w 991"/>
                  <a:gd name="T41" fmla="*/ 327 h 951"/>
                  <a:gd name="T42" fmla="*/ 987 w 991"/>
                  <a:gd name="T43" fmla="*/ 358 h 951"/>
                  <a:gd name="T44" fmla="*/ 991 w 991"/>
                  <a:gd name="T45" fmla="*/ 394 h 951"/>
                  <a:gd name="T46" fmla="*/ 978 w 991"/>
                  <a:gd name="T47" fmla="*/ 426 h 951"/>
                  <a:gd name="T48" fmla="*/ 790 w 991"/>
                  <a:gd name="T49" fmla="*/ 613 h 951"/>
                  <a:gd name="T50" fmla="*/ 833 w 991"/>
                  <a:gd name="T51" fmla="*/ 875 h 951"/>
                  <a:gd name="T52" fmla="*/ 823 w 991"/>
                  <a:gd name="T53" fmla="*/ 909 h 951"/>
                  <a:gd name="T54" fmla="*/ 800 w 991"/>
                  <a:gd name="T55" fmla="*/ 936 h 951"/>
                  <a:gd name="T56" fmla="*/ 769 w 991"/>
                  <a:gd name="T57" fmla="*/ 949 h 951"/>
                  <a:gd name="T58" fmla="*/ 733 w 991"/>
                  <a:gd name="T59" fmla="*/ 949 h 951"/>
                  <a:gd name="T60" fmla="*/ 495 w 991"/>
                  <a:gd name="T61" fmla="*/ 827 h 951"/>
                  <a:gd name="T62" fmla="*/ 260 w 991"/>
                  <a:gd name="T63" fmla="*/ 948 h 951"/>
                  <a:gd name="T64" fmla="*/ 225 w 991"/>
                  <a:gd name="T65" fmla="*/ 950 h 951"/>
                  <a:gd name="T66" fmla="*/ 192 w 991"/>
                  <a:gd name="T67" fmla="*/ 936 h 951"/>
                  <a:gd name="T68" fmla="*/ 168 w 991"/>
                  <a:gd name="T69" fmla="*/ 909 h 951"/>
                  <a:gd name="T70" fmla="*/ 158 w 991"/>
                  <a:gd name="T71" fmla="*/ 875 h 951"/>
                  <a:gd name="T72" fmla="*/ 202 w 991"/>
                  <a:gd name="T73" fmla="*/ 613 h 951"/>
                  <a:gd name="T74" fmla="*/ 13 w 991"/>
                  <a:gd name="T75" fmla="*/ 426 h 951"/>
                  <a:gd name="T76" fmla="*/ 0 w 991"/>
                  <a:gd name="T77" fmla="*/ 394 h 951"/>
                  <a:gd name="T78" fmla="*/ 3 w 991"/>
                  <a:gd name="T79" fmla="*/ 358 h 951"/>
                  <a:gd name="T80" fmla="*/ 22 w 991"/>
                  <a:gd name="T81" fmla="*/ 327 h 951"/>
                  <a:gd name="T82" fmla="*/ 52 w 991"/>
                  <a:gd name="T83" fmla="*/ 308 h 951"/>
                  <a:gd name="T84" fmla="*/ 314 w 991"/>
                  <a:gd name="T85" fmla="*/ 267 h 951"/>
                  <a:gd name="T86" fmla="*/ 433 w 991"/>
                  <a:gd name="T87" fmla="*/ 30 h 951"/>
                  <a:gd name="T88" fmla="*/ 460 w 991"/>
                  <a:gd name="T89" fmla="*/ 9 h 951"/>
                  <a:gd name="T90" fmla="*/ 495 w 991"/>
                  <a:gd name="T91" fmla="*/ 0 h 9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91" h="951">
                    <a:moveTo>
                      <a:pt x="495" y="264"/>
                    </a:moveTo>
                    <a:lnTo>
                      <a:pt x="440" y="377"/>
                    </a:lnTo>
                    <a:lnTo>
                      <a:pt x="430" y="394"/>
                    </a:lnTo>
                    <a:lnTo>
                      <a:pt x="415" y="406"/>
                    </a:lnTo>
                    <a:lnTo>
                      <a:pt x="398" y="416"/>
                    </a:lnTo>
                    <a:lnTo>
                      <a:pt x="379" y="421"/>
                    </a:lnTo>
                    <a:lnTo>
                      <a:pt x="255" y="439"/>
                    </a:lnTo>
                    <a:lnTo>
                      <a:pt x="345" y="527"/>
                    </a:lnTo>
                    <a:lnTo>
                      <a:pt x="357" y="542"/>
                    </a:lnTo>
                    <a:lnTo>
                      <a:pt x="365" y="560"/>
                    </a:lnTo>
                    <a:lnTo>
                      <a:pt x="369" y="579"/>
                    </a:lnTo>
                    <a:lnTo>
                      <a:pt x="368" y="598"/>
                    </a:lnTo>
                    <a:lnTo>
                      <a:pt x="347" y="722"/>
                    </a:lnTo>
                    <a:lnTo>
                      <a:pt x="458" y="664"/>
                    </a:lnTo>
                    <a:lnTo>
                      <a:pt x="476" y="657"/>
                    </a:lnTo>
                    <a:lnTo>
                      <a:pt x="495" y="654"/>
                    </a:lnTo>
                    <a:lnTo>
                      <a:pt x="514" y="657"/>
                    </a:lnTo>
                    <a:lnTo>
                      <a:pt x="534" y="664"/>
                    </a:lnTo>
                    <a:lnTo>
                      <a:pt x="644" y="722"/>
                    </a:lnTo>
                    <a:lnTo>
                      <a:pt x="623" y="598"/>
                    </a:lnTo>
                    <a:lnTo>
                      <a:pt x="623" y="579"/>
                    </a:lnTo>
                    <a:lnTo>
                      <a:pt x="626" y="560"/>
                    </a:lnTo>
                    <a:lnTo>
                      <a:pt x="634" y="542"/>
                    </a:lnTo>
                    <a:lnTo>
                      <a:pt x="646" y="527"/>
                    </a:lnTo>
                    <a:lnTo>
                      <a:pt x="736" y="439"/>
                    </a:lnTo>
                    <a:lnTo>
                      <a:pt x="612" y="421"/>
                    </a:lnTo>
                    <a:lnTo>
                      <a:pt x="593" y="416"/>
                    </a:lnTo>
                    <a:lnTo>
                      <a:pt x="576" y="406"/>
                    </a:lnTo>
                    <a:lnTo>
                      <a:pt x="562" y="394"/>
                    </a:lnTo>
                    <a:lnTo>
                      <a:pt x="552" y="377"/>
                    </a:lnTo>
                    <a:lnTo>
                      <a:pt x="495" y="264"/>
                    </a:lnTo>
                    <a:close/>
                    <a:moveTo>
                      <a:pt x="495" y="0"/>
                    </a:moveTo>
                    <a:lnTo>
                      <a:pt x="513" y="2"/>
                    </a:lnTo>
                    <a:lnTo>
                      <a:pt x="530" y="9"/>
                    </a:lnTo>
                    <a:lnTo>
                      <a:pt x="545" y="18"/>
                    </a:lnTo>
                    <a:lnTo>
                      <a:pt x="558" y="30"/>
                    </a:lnTo>
                    <a:lnTo>
                      <a:pt x="569" y="46"/>
                    </a:lnTo>
                    <a:lnTo>
                      <a:pt x="678" y="267"/>
                    </a:lnTo>
                    <a:lnTo>
                      <a:pt x="922" y="302"/>
                    </a:lnTo>
                    <a:lnTo>
                      <a:pt x="940" y="308"/>
                    </a:lnTo>
                    <a:lnTo>
                      <a:pt x="956" y="315"/>
                    </a:lnTo>
                    <a:lnTo>
                      <a:pt x="969" y="327"/>
                    </a:lnTo>
                    <a:lnTo>
                      <a:pt x="980" y="342"/>
                    </a:lnTo>
                    <a:lnTo>
                      <a:pt x="987" y="358"/>
                    </a:lnTo>
                    <a:lnTo>
                      <a:pt x="991" y="376"/>
                    </a:lnTo>
                    <a:lnTo>
                      <a:pt x="991" y="394"/>
                    </a:lnTo>
                    <a:lnTo>
                      <a:pt x="986" y="411"/>
                    </a:lnTo>
                    <a:lnTo>
                      <a:pt x="978" y="426"/>
                    </a:lnTo>
                    <a:lnTo>
                      <a:pt x="967" y="440"/>
                    </a:lnTo>
                    <a:lnTo>
                      <a:pt x="790" y="613"/>
                    </a:lnTo>
                    <a:lnTo>
                      <a:pt x="832" y="857"/>
                    </a:lnTo>
                    <a:lnTo>
                      <a:pt x="833" y="875"/>
                    </a:lnTo>
                    <a:lnTo>
                      <a:pt x="829" y="892"/>
                    </a:lnTo>
                    <a:lnTo>
                      <a:pt x="823" y="909"/>
                    </a:lnTo>
                    <a:lnTo>
                      <a:pt x="812" y="924"/>
                    </a:lnTo>
                    <a:lnTo>
                      <a:pt x="800" y="936"/>
                    </a:lnTo>
                    <a:lnTo>
                      <a:pt x="785" y="944"/>
                    </a:lnTo>
                    <a:lnTo>
                      <a:pt x="769" y="949"/>
                    </a:lnTo>
                    <a:lnTo>
                      <a:pt x="752" y="951"/>
                    </a:lnTo>
                    <a:lnTo>
                      <a:pt x="733" y="949"/>
                    </a:lnTo>
                    <a:lnTo>
                      <a:pt x="714" y="942"/>
                    </a:lnTo>
                    <a:lnTo>
                      <a:pt x="495" y="827"/>
                    </a:lnTo>
                    <a:lnTo>
                      <a:pt x="277" y="942"/>
                    </a:lnTo>
                    <a:lnTo>
                      <a:pt x="260" y="948"/>
                    </a:lnTo>
                    <a:lnTo>
                      <a:pt x="242" y="951"/>
                    </a:lnTo>
                    <a:lnTo>
                      <a:pt x="225" y="950"/>
                    </a:lnTo>
                    <a:lnTo>
                      <a:pt x="208" y="945"/>
                    </a:lnTo>
                    <a:lnTo>
                      <a:pt x="192" y="936"/>
                    </a:lnTo>
                    <a:lnTo>
                      <a:pt x="178" y="924"/>
                    </a:lnTo>
                    <a:lnTo>
                      <a:pt x="168" y="909"/>
                    </a:lnTo>
                    <a:lnTo>
                      <a:pt x="161" y="892"/>
                    </a:lnTo>
                    <a:lnTo>
                      <a:pt x="158" y="875"/>
                    </a:lnTo>
                    <a:lnTo>
                      <a:pt x="159" y="857"/>
                    </a:lnTo>
                    <a:lnTo>
                      <a:pt x="202" y="613"/>
                    </a:lnTo>
                    <a:lnTo>
                      <a:pt x="25" y="440"/>
                    </a:lnTo>
                    <a:lnTo>
                      <a:pt x="13" y="426"/>
                    </a:lnTo>
                    <a:lnTo>
                      <a:pt x="4" y="411"/>
                    </a:lnTo>
                    <a:lnTo>
                      <a:pt x="0" y="394"/>
                    </a:lnTo>
                    <a:lnTo>
                      <a:pt x="0" y="376"/>
                    </a:lnTo>
                    <a:lnTo>
                      <a:pt x="3" y="358"/>
                    </a:lnTo>
                    <a:lnTo>
                      <a:pt x="12" y="342"/>
                    </a:lnTo>
                    <a:lnTo>
                      <a:pt x="22" y="327"/>
                    </a:lnTo>
                    <a:lnTo>
                      <a:pt x="36" y="315"/>
                    </a:lnTo>
                    <a:lnTo>
                      <a:pt x="52" y="308"/>
                    </a:lnTo>
                    <a:lnTo>
                      <a:pt x="69" y="302"/>
                    </a:lnTo>
                    <a:lnTo>
                      <a:pt x="314" y="267"/>
                    </a:lnTo>
                    <a:lnTo>
                      <a:pt x="423" y="46"/>
                    </a:lnTo>
                    <a:lnTo>
                      <a:pt x="433" y="30"/>
                    </a:lnTo>
                    <a:lnTo>
                      <a:pt x="446" y="18"/>
                    </a:lnTo>
                    <a:lnTo>
                      <a:pt x="460" y="9"/>
                    </a:lnTo>
                    <a:lnTo>
                      <a:pt x="477" y="2"/>
                    </a:lnTo>
                    <a:lnTo>
                      <a:pt x="49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>
                  <a:cs typeface="+mn-ea"/>
                  <a:sym typeface="+mn-lt"/>
                </a:endParaRPr>
              </a:p>
            </p:txBody>
          </p:sp>
        </p:grpSp>
        <p:sp>
          <p:nvSpPr>
            <p:cNvPr id="13" name="Freeform 412"/>
            <p:cNvSpPr>
              <a:spLocks noEditPoints="1"/>
            </p:cNvSpPr>
            <p:nvPr/>
          </p:nvSpPr>
          <p:spPr bwMode="auto">
            <a:xfrm>
              <a:off x="4366977" y="3785302"/>
              <a:ext cx="358247" cy="359231"/>
            </a:xfrm>
            <a:custGeom>
              <a:avLst/>
              <a:gdLst>
                <a:gd name="T0" fmla="*/ 1949 w 3642"/>
                <a:gd name="T1" fmla="*/ 1839 h 3651"/>
                <a:gd name="T2" fmla="*/ 1957 w 3642"/>
                <a:gd name="T3" fmla="*/ 1892 h 3651"/>
                <a:gd name="T4" fmla="*/ 1971 w 3642"/>
                <a:gd name="T5" fmla="*/ 1997 h 3651"/>
                <a:gd name="T6" fmla="*/ 1991 w 3642"/>
                <a:gd name="T7" fmla="*/ 2144 h 3651"/>
                <a:gd name="T8" fmla="*/ 2015 w 3642"/>
                <a:gd name="T9" fmla="*/ 2319 h 3651"/>
                <a:gd name="T10" fmla="*/ 2041 w 3642"/>
                <a:gd name="T11" fmla="*/ 2513 h 3651"/>
                <a:gd name="T12" fmla="*/ 2068 w 3642"/>
                <a:gd name="T13" fmla="*/ 2714 h 3651"/>
                <a:gd name="T14" fmla="*/ 2095 w 3642"/>
                <a:gd name="T15" fmla="*/ 2911 h 3651"/>
                <a:gd name="T16" fmla="*/ 2119 w 3642"/>
                <a:gd name="T17" fmla="*/ 3093 h 3651"/>
                <a:gd name="T18" fmla="*/ 2141 w 3642"/>
                <a:gd name="T19" fmla="*/ 3249 h 3651"/>
                <a:gd name="T20" fmla="*/ 2157 w 3642"/>
                <a:gd name="T21" fmla="*/ 3367 h 3651"/>
                <a:gd name="T22" fmla="*/ 2167 w 3642"/>
                <a:gd name="T23" fmla="*/ 3438 h 3651"/>
                <a:gd name="T24" fmla="*/ 2169 w 3642"/>
                <a:gd name="T25" fmla="*/ 3454 h 3651"/>
                <a:gd name="T26" fmla="*/ 2171 w 3642"/>
                <a:gd name="T27" fmla="*/ 3457 h 3651"/>
                <a:gd name="T28" fmla="*/ 2179 w 3642"/>
                <a:gd name="T29" fmla="*/ 3458 h 3651"/>
                <a:gd name="T30" fmla="*/ 2181 w 3642"/>
                <a:gd name="T31" fmla="*/ 3454 h 3651"/>
                <a:gd name="T32" fmla="*/ 197 w 3642"/>
                <a:gd name="T33" fmla="*/ 1465 h 3651"/>
                <a:gd name="T34" fmla="*/ 192 w 3642"/>
                <a:gd name="T35" fmla="*/ 1467 h 3651"/>
                <a:gd name="T36" fmla="*/ 192 w 3642"/>
                <a:gd name="T37" fmla="*/ 1474 h 3651"/>
                <a:gd name="T38" fmla="*/ 196 w 3642"/>
                <a:gd name="T39" fmla="*/ 1477 h 3651"/>
                <a:gd name="T40" fmla="*/ 212 w 3642"/>
                <a:gd name="T41" fmla="*/ 1480 h 3651"/>
                <a:gd name="T42" fmla="*/ 282 w 3642"/>
                <a:gd name="T43" fmla="*/ 1490 h 3651"/>
                <a:gd name="T44" fmla="*/ 400 w 3642"/>
                <a:gd name="T45" fmla="*/ 1505 h 3651"/>
                <a:gd name="T46" fmla="*/ 556 w 3642"/>
                <a:gd name="T47" fmla="*/ 1526 h 3651"/>
                <a:gd name="T48" fmla="*/ 738 w 3642"/>
                <a:gd name="T49" fmla="*/ 1552 h 3651"/>
                <a:gd name="T50" fmla="*/ 935 w 3642"/>
                <a:gd name="T51" fmla="*/ 1578 h 3651"/>
                <a:gd name="T52" fmla="*/ 1136 w 3642"/>
                <a:gd name="T53" fmla="*/ 1605 h 3651"/>
                <a:gd name="T54" fmla="*/ 1328 w 3642"/>
                <a:gd name="T55" fmla="*/ 1631 h 3651"/>
                <a:gd name="T56" fmla="*/ 1504 w 3642"/>
                <a:gd name="T57" fmla="*/ 1656 h 3651"/>
                <a:gd name="T58" fmla="*/ 1649 w 3642"/>
                <a:gd name="T59" fmla="*/ 1676 h 3651"/>
                <a:gd name="T60" fmla="*/ 1754 w 3642"/>
                <a:gd name="T61" fmla="*/ 1690 h 3651"/>
                <a:gd name="T62" fmla="*/ 1808 w 3642"/>
                <a:gd name="T63" fmla="*/ 1698 h 3651"/>
                <a:gd name="T64" fmla="*/ 3435 w 3642"/>
                <a:gd name="T65" fmla="*/ 0 h 3651"/>
                <a:gd name="T66" fmla="*/ 3529 w 3642"/>
                <a:gd name="T67" fmla="*/ 20 h 3651"/>
                <a:gd name="T68" fmla="*/ 3585 w 3642"/>
                <a:gd name="T69" fmla="*/ 59 h 3651"/>
                <a:gd name="T70" fmla="*/ 3623 w 3642"/>
                <a:gd name="T71" fmla="*/ 114 h 3651"/>
                <a:gd name="T72" fmla="*/ 3642 w 3642"/>
                <a:gd name="T73" fmla="*/ 207 h 3651"/>
                <a:gd name="T74" fmla="*/ 2360 w 3642"/>
                <a:gd name="T75" fmla="*/ 3524 h 3651"/>
                <a:gd name="T76" fmla="*/ 2301 w 3642"/>
                <a:gd name="T77" fmla="*/ 3607 h 3651"/>
                <a:gd name="T78" fmla="*/ 2210 w 3642"/>
                <a:gd name="T79" fmla="*/ 3648 h 3651"/>
                <a:gd name="T80" fmla="*/ 2118 w 3642"/>
                <a:gd name="T81" fmla="*/ 3642 h 3651"/>
                <a:gd name="T82" fmla="*/ 2035 w 3642"/>
                <a:gd name="T83" fmla="*/ 3593 h 3651"/>
                <a:gd name="T84" fmla="*/ 1985 w 3642"/>
                <a:gd name="T85" fmla="*/ 3511 h 3651"/>
                <a:gd name="T86" fmla="*/ 1763 w 3642"/>
                <a:gd name="T87" fmla="*/ 1886 h 3651"/>
                <a:gd name="T88" fmla="*/ 173 w 3642"/>
                <a:gd name="T89" fmla="*/ 1669 h 3651"/>
                <a:gd name="T90" fmla="*/ 81 w 3642"/>
                <a:gd name="T91" fmla="*/ 1633 h 3651"/>
                <a:gd name="T92" fmla="*/ 20 w 3642"/>
                <a:gd name="T93" fmla="*/ 1559 h 3651"/>
                <a:gd name="T94" fmla="*/ 0 w 3642"/>
                <a:gd name="T95" fmla="*/ 1461 h 3651"/>
                <a:gd name="T96" fmla="*/ 28 w 3642"/>
                <a:gd name="T97" fmla="*/ 1369 h 3651"/>
                <a:gd name="T98" fmla="*/ 96 w 3642"/>
                <a:gd name="T99" fmla="*/ 1300 h 3651"/>
                <a:gd name="T100" fmla="*/ 3403 w 3642"/>
                <a:gd name="T101" fmla="*/ 4 h 36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642" h="3651">
                  <a:moveTo>
                    <a:pt x="3368" y="412"/>
                  </a:moveTo>
                  <a:lnTo>
                    <a:pt x="1948" y="1834"/>
                  </a:lnTo>
                  <a:lnTo>
                    <a:pt x="1949" y="1839"/>
                  </a:lnTo>
                  <a:lnTo>
                    <a:pt x="1951" y="1850"/>
                  </a:lnTo>
                  <a:lnTo>
                    <a:pt x="1953" y="1869"/>
                  </a:lnTo>
                  <a:lnTo>
                    <a:pt x="1957" y="1892"/>
                  </a:lnTo>
                  <a:lnTo>
                    <a:pt x="1961" y="1922"/>
                  </a:lnTo>
                  <a:lnTo>
                    <a:pt x="1965" y="1957"/>
                  </a:lnTo>
                  <a:lnTo>
                    <a:pt x="1971" y="1997"/>
                  </a:lnTo>
                  <a:lnTo>
                    <a:pt x="1978" y="2043"/>
                  </a:lnTo>
                  <a:lnTo>
                    <a:pt x="1984" y="2091"/>
                  </a:lnTo>
                  <a:lnTo>
                    <a:pt x="1991" y="2144"/>
                  </a:lnTo>
                  <a:lnTo>
                    <a:pt x="1999" y="2199"/>
                  </a:lnTo>
                  <a:lnTo>
                    <a:pt x="2006" y="2258"/>
                  </a:lnTo>
                  <a:lnTo>
                    <a:pt x="2015" y="2319"/>
                  </a:lnTo>
                  <a:lnTo>
                    <a:pt x="2023" y="2382"/>
                  </a:lnTo>
                  <a:lnTo>
                    <a:pt x="2032" y="2447"/>
                  </a:lnTo>
                  <a:lnTo>
                    <a:pt x="2041" y="2513"/>
                  </a:lnTo>
                  <a:lnTo>
                    <a:pt x="2051" y="2579"/>
                  </a:lnTo>
                  <a:lnTo>
                    <a:pt x="2059" y="2647"/>
                  </a:lnTo>
                  <a:lnTo>
                    <a:pt x="2068" y="2714"/>
                  </a:lnTo>
                  <a:lnTo>
                    <a:pt x="2077" y="2781"/>
                  </a:lnTo>
                  <a:lnTo>
                    <a:pt x="2086" y="2846"/>
                  </a:lnTo>
                  <a:lnTo>
                    <a:pt x="2095" y="2911"/>
                  </a:lnTo>
                  <a:lnTo>
                    <a:pt x="2104" y="2974"/>
                  </a:lnTo>
                  <a:lnTo>
                    <a:pt x="2111" y="3035"/>
                  </a:lnTo>
                  <a:lnTo>
                    <a:pt x="2119" y="3093"/>
                  </a:lnTo>
                  <a:lnTo>
                    <a:pt x="2127" y="3149"/>
                  </a:lnTo>
                  <a:lnTo>
                    <a:pt x="2135" y="3201"/>
                  </a:lnTo>
                  <a:lnTo>
                    <a:pt x="2141" y="3249"/>
                  </a:lnTo>
                  <a:lnTo>
                    <a:pt x="2147" y="3293"/>
                  </a:lnTo>
                  <a:lnTo>
                    <a:pt x="2152" y="3333"/>
                  </a:lnTo>
                  <a:lnTo>
                    <a:pt x="2157" y="3367"/>
                  </a:lnTo>
                  <a:lnTo>
                    <a:pt x="2161" y="3397"/>
                  </a:lnTo>
                  <a:lnTo>
                    <a:pt x="2165" y="3420"/>
                  </a:lnTo>
                  <a:lnTo>
                    <a:pt x="2167" y="3438"/>
                  </a:lnTo>
                  <a:lnTo>
                    <a:pt x="2168" y="3448"/>
                  </a:lnTo>
                  <a:lnTo>
                    <a:pt x="2168" y="3453"/>
                  </a:lnTo>
                  <a:lnTo>
                    <a:pt x="2169" y="3454"/>
                  </a:lnTo>
                  <a:lnTo>
                    <a:pt x="2169" y="3456"/>
                  </a:lnTo>
                  <a:lnTo>
                    <a:pt x="2170" y="3457"/>
                  </a:lnTo>
                  <a:lnTo>
                    <a:pt x="2171" y="3457"/>
                  </a:lnTo>
                  <a:lnTo>
                    <a:pt x="2175" y="3458"/>
                  </a:lnTo>
                  <a:lnTo>
                    <a:pt x="2177" y="3458"/>
                  </a:lnTo>
                  <a:lnTo>
                    <a:pt x="2179" y="3458"/>
                  </a:lnTo>
                  <a:lnTo>
                    <a:pt x="2180" y="3457"/>
                  </a:lnTo>
                  <a:lnTo>
                    <a:pt x="2180" y="3456"/>
                  </a:lnTo>
                  <a:lnTo>
                    <a:pt x="2181" y="3454"/>
                  </a:lnTo>
                  <a:lnTo>
                    <a:pt x="3368" y="412"/>
                  </a:lnTo>
                  <a:close/>
                  <a:moveTo>
                    <a:pt x="3232" y="276"/>
                  </a:moveTo>
                  <a:lnTo>
                    <a:pt x="197" y="1465"/>
                  </a:lnTo>
                  <a:lnTo>
                    <a:pt x="195" y="1465"/>
                  </a:lnTo>
                  <a:lnTo>
                    <a:pt x="194" y="1466"/>
                  </a:lnTo>
                  <a:lnTo>
                    <a:pt x="192" y="1467"/>
                  </a:lnTo>
                  <a:lnTo>
                    <a:pt x="192" y="1470"/>
                  </a:lnTo>
                  <a:lnTo>
                    <a:pt x="192" y="1472"/>
                  </a:lnTo>
                  <a:lnTo>
                    <a:pt x="192" y="1474"/>
                  </a:lnTo>
                  <a:lnTo>
                    <a:pt x="194" y="1476"/>
                  </a:lnTo>
                  <a:lnTo>
                    <a:pt x="195" y="1477"/>
                  </a:lnTo>
                  <a:lnTo>
                    <a:pt x="196" y="1477"/>
                  </a:lnTo>
                  <a:lnTo>
                    <a:pt x="198" y="1477"/>
                  </a:lnTo>
                  <a:lnTo>
                    <a:pt x="201" y="1479"/>
                  </a:lnTo>
                  <a:lnTo>
                    <a:pt x="212" y="1480"/>
                  </a:lnTo>
                  <a:lnTo>
                    <a:pt x="230" y="1482"/>
                  </a:lnTo>
                  <a:lnTo>
                    <a:pt x="253" y="1485"/>
                  </a:lnTo>
                  <a:lnTo>
                    <a:pt x="282" y="1490"/>
                  </a:lnTo>
                  <a:lnTo>
                    <a:pt x="317" y="1494"/>
                  </a:lnTo>
                  <a:lnTo>
                    <a:pt x="356" y="1500"/>
                  </a:lnTo>
                  <a:lnTo>
                    <a:pt x="400" y="1505"/>
                  </a:lnTo>
                  <a:lnTo>
                    <a:pt x="449" y="1512"/>
                  </a:lnTo>
                  <a:lnTo>
                    <a:pt x="501" y="1520"/>
                  </a:lnTo>
                  <a:lnTo>
                    <a:pt x="556" y="1526"/>
                  </a:lnTo>
                  <a:lnTo>
                    <a:pt x="615" y="1534"/>
                  </a:lnTo>
                  <a:lnTo>
                    <a:pt x="676" y="1543"/>
                  </a:lnTo>
                  <a:lnTo>
                    <a:pt x="738" y="1552"/>
                  </a:lnTo>
                  <a:lnTo>
                    <a:pt x="803" y="1561"/>
                  </a:lnTo>
                  <a:lnTo>
                    <a:pt x="868" y="1569"/>
                  </a:lnTo>
                  <a:lnTo>
                    <a:pt x="935" y="1578"/>
                  </a:lnTo>
                  <a:lnTo>
                    <a:pt x="1002" y="1587"/>
                  </a:lnTo>
                  <a:lnTo>
                    <a:pt x="1068" y="1596"/>
                  </a:lnTo>
                  <a:lnTo>
                    <a:pt x="1136" y="1605"/>
                  </a:lnTo>
                  <a:lnTo>
                    <a:pt x="1201" y="1614"/>
                  </a:lnTo>
                  <a:lnTo>
                    <a:pt x="1265" y="1623"/>
                  </a:lnTo>
                  <a:lnTo>
                    <a:pt x="1328" y="1631"/>
                  </a:lnTo>
                  <a:lnTo>
                    <a:pt x="1389" y="1640"/>
                  </a:lnTo>
                  <a:lnTo>
                    <a:pt x="1448" y="1648"/>
                  </a:lnTo>
                  <a:lnTo>
                    <a:pt x="1504" y="1656"/>
                  </a:lnTo>
                  <a:lnTo>
                    <a:pt x="1556" y="1663"/>
                  </a:lnTo>
                  <a:lnTo>
                    <a:pt x="1605" y="1669"/>
                  </a:lnTo>
                  <a:lnTo>
                    <a:pt x="1649" y="1676"/>
                  </a:lnTo>
                  <a:lnTo>
                    <a:pt x="1690" y="1681"/>
                  </a:lnTo>
                  <a:lnTo>
                    <a:pt x="1724" y="1686"/>
                  </a:lnTo>
                  <a:lnTo>
                    <a:pt x="1754" y="1690"/>
                  </a:lnTo>
                  <a:lnTo>
                    <a:pt x="1779" y="1694"/>
                  </a:lnTo>
                  <a:lnTo>
                    <a:pt x="1796" y="1696"/>
                  </a:lnTo>
                  <a:lnTo>
                    <a:pt x="1808" y="1698"/>
                  </a:lnTo>
                  <a:lnTo>
                    <a:pt x="1813" y="1698"/>
                  </a:lnTo>
                  <a:lnTo>
                    <a:pt x="3232" y="276"/>
                  </a:lnTo>
                  <a:close/>
                  <a:moveTo>
                    <a:pt x="3435" y="0"/>
                  </a:moveTo>
                  <a:lnTo>
                    <a:pt x="3469" y="2"/>
                  </a:lnTo>
                  <a:lnTo>
                    <a:pt x="3500" y="8"/>
                  </a:lnTo>
                  <a:lnTo>
                    <a:pt x="3529" y="20"/>
                  </a:lnTo>
                  <a:lnTo>
                    <a:pt x="3558" y="36"/>
                  </a:lnTo>
                  <a:lnTo>
                    <a:pt x="3584" y="59"/>
                  </a:lnTo>
                  <a:lnTo>
                    <a:pt x="3585" y="59"/>
                  </a:lnTo>
                  <a:lnTo>
                    <a:pt x="3585" y="60"/>
                  </a:lnTo>
                  <a:lnTo>
                    <a:pt x="3607" y="85"/>
                  </a:lnTo>
                  <a:lnTo>
                    <a:pt x="3623" y="114"/>
                  </a:lnTo>
                  <a:lnTo>
                    <a:pt x="3635" y="144"/>
                  </a:lnTo>
                  <a:lnTo>
                    <a:pt x="3641" y="175"/>
                  </a:lnTo>
                  <a:lnTo>
                    <a:pt x="3642" y="207"/>
                  </a:lnTo>
                  <a:lnTo>
                    <a:pt x="3639" y="240"/>
                  </a:lnTo>
                  <a:lnTo>
                    <a:pt x="3629" y="273"/>
                  </a:lnTo>
                  <a:lnTo>
                    <a:pt x="2360" y="3524"/>
                  </a:lnTo>
                  <a:lnTo>
                    <a:pt x="2345" y="3556"/>
                  </a:lnTo>
                  <a:lnTo>
                    <a:pt x="2325" y="3583"/>
                  </a:lnTo>
                  <a:lnTo>
                    <a:pt x="2301" y="3607"/>
                  </a:lnTo>
                  <a:lnTo>
                    <a:pt x="2273" y="3626"/>
                  </a:lnTo>
                  <a:lnTo>
                    <a:pt x="2243" y="3639"/>
                  </a:lnTo>
                  <a:lnTo>
                    <a:pt x="2210" y="3648"/>
                  </a:lnTo>
                  <a:lnTo>
                    <a:pt x="2176" y="3651"/>
                  </a:lnTo>
                  <a:lnTo>
                    <a:pt x="2151" y="3649"/>
                  </a:lnTo>
                  <a:lnTo>
                    <a:pt x="2118" y="3642"/>
                  </a:lnTo>
                  <a:lnTo>
                    <a:pt x="2087" y="3631"/>
                  </a:lnTo>
                  <a:lnTo>
                    <a:pt x="2059" y="3614"/>
                  </a:lnTo>
                  <a:lnTo>
                    <a:pt x="2035" y="3593"/>
                  </a:lnTo>
                  <a:lnTo>
                    <a:pt x="2014" y="3569"/>
                  </a:lnTo>
                  <a:lnTo>
                    <a:pt x="1998" y="3541"/>
                  </a:lnTo>
                  <a:lnTo>
                    <a:pt x="1985" y="3511"/>
                  </a:lnTo>
                  <a:lnTo>
                    <a:pt x="1978" y="3478"/>
                  </a:lnTo>
                  <a:lnTo>
                    <a:pt x="1764" y="1889"/>
                  </a:lnTo>
                  <a:lnTo>
                    <a:pt x="1763" y="1886"/>
                  </a:lnTo>
                  <a:lnTo>
                    <a:pt x="1761" y="1884"/>
                  </a:lnTo>
                  <a:lnTo>
                    <a:pt x="1759" y="1883"/>
                  </a:lnTo>
                  <a:lnTo>
                    <a:pt x="173" y="1669"/>
                  </a:lnTo>
                  <a:lnTo>
                    <a:pt x="139" y="1661"/>
                  </a:lnTo>
                  <a:lnTo>
                    <a:pt x="108" y="1649"/>
                  </a:lnTo>
                  <a:lnTo>
                    <a:pt x="81" y="1633"/>
                  </a:lnTo>
                  <a:lnTo>
                    <a:pt x="56" y="1612"/>
                  </a:lnTo>
                  <a:lnTo>
                    <a:pt x="37" y="1587"/>
                  </a:lnTo>
                  <a:lnTo>
                    <a:pt x="20" y="1559"/>
                  </a:lnTo>
                  <a:lnTo>
                    <a:pt x="8" y="1528"/>
                  </a:lnTo>
                  <a:lnTo>
                    <a:pt x="1" y="1495"/>
                  </a:lnTo>
                  <a:lnTo>
                    <a:pt x="0" y="1461"/>
                  </a:lnTo>
                  <a:lnTo>
                    <a:pt x="4" y="1429"/>
                  </a:lnTo>
                  <a:lnTo>
                    <a:pt x="13" y="1398"/>
                  </a:lnTo>
                  <a:lnTo>
                    <a:pt x="28" y="1369"/>
                  </a:lnTo>
                  <a:lnTo>
                    <a:pt x="46" y="1342"/>
                  </a:lnTo>
                  <a:lnTo>
                    <a:pt x="70" y="1320"/>
                  </a:lnTo>
                  <a:lnTo>
                    <a:pt x="96" y="1300"/>
                  </a:lnTo>
                  <a:lnTo>
                    <a:pt x="126" y="1286"/>
                  </a:lnTo>
                  <a:lnTo>
                    <a:pt x="3371" y="14"/>
                  </a:lnTo>
                  <a:lnTo>
                    <a:pt x="3403" y="4"/>
                  </a:lnTo>
                  <a:lnTo>
                    <a:pt x="343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en-US" sz="1350">
                <a:cs typeface="+mn-ea"/>
                <a:sym typeface="+mn-lt"/>
              </a:endParaRPr>
            </a:p>
          </p:txBody>
        </p:sp>
      </p:grpSp>
      <p:grpSp>
        <p:nvGrpSpPr>
          <p:cNvPr id="28" name="PA-组合 27"/>
          <p:cNvGrpSpPr/>
          <p:nvPr>
            <p:custDataLst>
              <p:tags r:id="rId1"/>
            </p:custDataLst>
          </p:nvPr>
        </p:nvGrpSpPr>
        <p:grpSpPr>
          <a:xfrm>
            <a:off x="2154418" y="2380036"/>
            <a:ext cx="2401125" cy="1109393"/>
            <a:chOff x="6169650" y="4486172"/>
            <a:chExt cx="2401125" cy="1109393"/>
          </a:xfrm>
        </p:grpSpPr>
        <p:sp>
          <p:nvSpPr>
            <p:cNvPr id="29" name="PA-文本框 6"/>
            <p:cNvSpPr txBox="1"/>
            <p:nvPr>
              <p:custDataLst>
                <p:tags r:id="rId5"/>
              </p:custDataLst>
            </p:nvPr>
          </p:nvSpPr>
          <p:spPr>
            <a:xfrm>
              <a:off x="6185160" y="4486172"/>
              <a:ext cx="1926666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后端开发</a:t>
              </a:r>
            </a:p>
          </p:txBody>
        </p:sp>
        <p:sp>
          <p:nvSpPr>
            <p:cNvPr id="30" name="PA-文本框 42"/>
            <p:cNvSpPr txBox="1"/>
            <p:nvPr>
              <p:custDataLst>
                <p:tags r:id="rId6"/>
              </p:custDataLst>
            </p:nvPr>
          </p:nvSpPr>
          <p:spPr>
            <a:xfrm>
              <a:off x="6169650" y="5024700"/>
              <a:ext cx="2401125" cy="570865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 defTabSz="457200">
                <a:lnSpc>
                  <a:spcPct val="130000"/>
                </a:lnSpc>
                <a:defRPr sz="1400">
                  <a:solidFill>
                    <a:schemeClr val="bg1">
                      <a:lumMod val="50000"/>
                    </a:schemeClr>
                  </a:solidFill>
                  <a:latin typeface="Source Han Sans CN Normal" panose="020B0400000000000000" pitchFamily="34" charset="-128"/>
                  <a:ea typeface="Source Han Sans CN Normal" panose="020B0400000000000000" pitchFamily="34" charset="-128"/>
                </a:defRPr>
              </a:lvl1pPr>
            </a:lstStyle>
            <a:p>
              <a:r>
                <a:rPr lang="zh-CN" altLang="en-US" sz="1200" dirty="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ea"/>
                  <a:sym typeface="+mn-lt"/>
                </a:rPr>
                <a:t>此部分共有</a:t>
              </a:r>
              <a:r>
                <a:rPr lang="en-US" altLang="zh-CN" sz="1200" dirty="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ea"/>
                  <a:sym typeface="+mn-lt"/>
                </a:rPr>
                <a:t>1500+</a:t>
              </a:r>
              <a:r>
                <a:rPr lang="zh-CN" altLang="en-US" sz="1200" dirty="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ea"/>
                  <a:sym typeface="+mn-lt"/>
                </a:rPr>
                <a:t>行代码，包括控制类、服务类、实体类等。</a:t>
              </a:r>
              <a:endParaRPr lang="id-ID" sz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31" name="PA-组合 27"/>
          <p:cNvGrpSpPr/>
          <p:nvPr>
            <p:custDataLst>
              <p:tags r:id="rId2"/>
            </p:custDataLst>
          </p:nvPr>
        </p:nvGrpSpPr>
        <p:grpSpPr>
          <a:xfrm>
            <a:off x="7744770" y="4719780"/>
            <a:ext cx="2401125" cy="1109393"/>
            <a:chOff x="6169650" y="4486172"/>
            <a:chExt cx="2401125" cy="1109393"/>
          </a:xfrm>
        </p:grpSpPr>
        <p:sp>
          <p:nvSpPr>
            <p:cNvPr id="32" name="PA-文本框 6"/>
            <p:cNvSpPr txBox="1"/>
            <p:nvPr>
              <p:custDataLst>
                <p:tags r:id="rId3"/>
              </p:custDataLst>
            </p:nvPr>
          </p:nvSpPr>
          <p:spPr>
            <a:xfrm>
              <a:off x="6185160" y="4486172"/>
              <a:ext cx="1926666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前端开发</a:t>
              </a:r>
            </a:p>
          </p:txBody>
        </p:sp>
        <p:sp>
          <p:nvSpPr>
            <p:cNvPr id="33" name="PA-文本框 42"/>
            <p:cNvSpPr txBox="1"/>
            <p:nvPr>
              <p:custDataLst>
                <p:tags r:id="rId4"/>
              </p:custDataLst>
            </p:nvPr>
          </p:nvSpPr>
          <p:spPr>
            <a:xfrm>
              <a:off x="6169650" y="5024700"/>
              <a:ext cx="2401125" cy="570865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 defTabSz="457200">
                <a:lnSpc>
                  <a:spcPct val="130000"/>
                </a:lnSpc>
                <a:defRPr sz="1400">
                  <a:solidFill>
                    <a:schemeClr val="bg1">
                      <a:lumMod val="50000"/>
                    </a:schemeClr>
                  </a:solidFill>
                  <a:latin typeface="Source Han Sans CN Normal" panose="020B0400000000000000" pitchFamily="34" charset="-128"/>
                  <a:ea typeface="Source Han Sans CN Normal" panose="020B0400000000000000" pitchFamily="34" charset="-128"/>
                </a:defRPr>
              </a:lvl1pPr>
            </a:lstStyle>
            <a:p>
              <a:r>
                <a:rPr lang="zh-CN" altLang="id-ID" sz="1200" dirty="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ea"/>
                  <a:sym typeface="+mn-lt"/>
                </a:rPr>
                <a:t>此部分约有</a:t>
              </a:r>
              <a:r>
                <a:rPr lang="en-US" altLang="zh-CN" sz="1200" dirty="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ea"/>
                  <a:sym typeface="+mn-lt"/>
                </a:rPr>
                <a:t>900+</a:t>
              </a:r>
              <a:r>
                <a:rPr lang="zh-CN" altLang="en-US" sz="1200" dirty="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ea"/>
                  <a:sym typeface="+mn-lt"/>
                </a:rPr>
                <a:t>行代码，包括各个页面的设计等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: Rounded Corners 25"/>
          <p:cNvSpPr/>
          <p:nvPr/>
        </p:nvSpPr>
        <p:spPr>
          <a:xfrm rot="18900000" flipH="1">
            <a:off x="1105053" y="7511190"/>
            <a:ext cx="6554870" cy="881396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>
              <a:cs typeface="+mn-ea"/>
              <a:sym typeface="+mn-lt"/>
            </a:endParaRPr>
          </a:p>
        </p:txBody>
      </p:sp>
      <p:sp>
        <p:nvSpPr>
          <p:cNvPr id="2" name="PA-文本框 6"/>
          <p:cNvSpPr txBox="1"/>
          <p:nvPr>
            <p:custDataLst>
              <p:tags r:id="rId1"/>
            </p:custDataLst>
          </p:nvPr>
        </p:nvSpPr>
        <p:spPr>
          <a:xfrm>
            <a:off x="5730975" y="2321003"/>
            <a:ext cx="6478709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800" b="1">
                <a:solidFill>
                  <a:schemeClr val="tx1">
                    <a:lumMod val="85000"/>
                    <a:lumOff val="15000"/>
                    <a:alpha val="4000"/>
                  </a:schemeClr>
                </a:solidFill>
                <a:cs typeface="+mn-ea"/>
                <a:sym typeface="+mn-lt"/>
              </a:rPr>
              <a:t>PART</a:t>
            </a:r>
            <a:r>
              <a:rPr lang="zh-CN" altLang="en-US" sz="13800" b="1">
                <a:solidFill>
                  <a:schemeClr val="tx1">
                    <a:lumMod val="85000"/>
                    <a:lumOff val="15000"/>
                    <a:alpha val="4000"/>
                  </a:schemeClr>
                </a:solidFill>
                <a:cs typeface="+mn-ea"/>
                <a:sym typeface="+mn-lt"/>
              </a:rPr>
              <a:t> </a:t>
            </a:r>
            <a:r>
              <a:rPr lang="en-US" altLang="zh-CN" sz="13800" b="1">
                <a:solidFill>
                  <a:schemeClr val="tx1">
                    <a:lumMod val="85000"/>
                    <a:lumOff val="15000"/>
                    <a:alpha val="4000"/>
                  </a:schemeClr>
                </a:solidFill>
                <a:cs typeface="+mn-ea"/>
                <a:sym typeface="+mn-lt"/>
              </a:rPr>
              <a:t>3</a:t>
            </a:r>
            <a:endParaRPr lang="en-US" sz="13800" b="1" dirty="0">
              <a:solidFill>
                <a:schemeClr val="tx1">
                  <a:lumMod val="85000"/>
                  <a:lumOff val="15000"/>
                  <a:alpha val="4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3" name="PA-组合 8"/>
          <p:cNvGrpSpPr/>
          <p:nvPr>
            <p:custDataLst>
              <p:tags r:id="rId2"/>
            </p:custDataLst>
          </p:nvPr>
        </p:nvGrpSpPr>
        <p:grpSpPr>
          <a:xfrm>
            <a:off x="6866475" y="2734936"/>
            <a:ext cx="4207708" cy="1017171"/>
            <a:chOff x="3038192" y="2388267"/>
            <a:chExt cx="4207708" cy="1017171"/>
          </a:xfrm>
        </p:grpSpPr>
        <p:sp>
          <p:nvSpPr>
            <p:cNvPr id="4" name="PA-文本框 6"/>
            <p:cNvSpPr txBox="1"/>
            <p:nvPr>
              <p:custDataLst>
                <p:tags r:id="rId11"/>
              </p:custDataLst>
            </p:nvPr>
          </p:nvSpPr>
          <p:spPr>
            <a:xfrm>
              <a:off x="3038192" y="2388267"/>
              <a:ext cx="3466512" cy="645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6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系统设计与分析</a:t>
              </a:r>
            </a:p>
          </p:txBody>
        </p:sp>
        <p:sp>
          <p:nvSpPr>
            <p:cNvPr id="5" name="PA-文本框 9"/>
            <p:cNvSpPr txBox="1"/>
            <p:nvPr>
              <p:custDataLst>
                <p:tags r:id="rId12"/>
              </p:custDataLst>
            </p:nvPr>
          </p:nvSpPr>
          <p:spPr>
            <a:xfrm>
              <a:off x="3038192" y="3034598"/>
              <a:ext cx="4207708" cy="370840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 defTabSz="457200">
                <a:lnSpc>
                  <a:spcPct val="130000"/>
                </a:lnSpc>
                <a:defRPr sz="1200">
                  <a:solidFill>
                    <a:schemeClr val="bg1">
                      <a:lumMod val="50000"/>
                    </a:schemeClr>
                  </a:solidFill>
                  <a:latin typeface="Source Han Sans CN Normal" panose="020B0400000000000000" pitchFamily="34" charset="-128"/>
                  <a:ea typeface="Source Han Sans CN Normal" panose="020B0400000000000000" pitchFamily="34" charset="-128"/>
                </a:defRPr>
              </a:lvl1pPr>
            </a:lstStyle>
            <a:p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latin typeface="+mn-lt"/>
                  <a:ea typeface="+mn-ea"/>
                  <a:cs typeface="+mn-ea"/>
                  <a:sym typeface="+mn-lt"/>
                </a:rPr>
                <a:t>其中包含系统分析&amp;设计</a:t>
              </a:r>
            </a:p>
          </p:txBody>
        </p:sp>
      </p:grpSp>
      <p:grpSp>
        <p:nvGrpSpPr>
          <p:cNvPr id="6" name="PA-组合 4"/>
          <p:cNvGrpSpPr/>
          <p:nvPr>
            <p:custDataLst>
              <p:tags r:id="rId3"/>
            </p:custDataLst>
          </p:nvPr>
        </p:nvGrpSpPr>
        <p:grpSpPr>
          <a:xfrm>
            <a:off x="793215" y="2059913"/>
            <a:ext cx="4937760" cy="2738173"/>
            <a:chOff x="2942706" y="3557847"/>
            <a:chExt cx="4937760" cy="2738173"/>
          </a:xfrm>
        </p:grpSpPr>
        <p:sp>
          <p:nvSpPr>
            <p:cNvPr id="7" name="PA-圆角矩形 1"/>
            <p:cNvSpPr/>
            <p:nvPr>
              <p:custDataLst>
                <p:tags r:id="rId8"/>
              </p:custDataLst>
            </p:nvPr>
          </p:nvSpPr>
          <p:spPr>
            <a:xfrm>
              <a:off x="2942706" y="3557847"/>
              <a:ext cx="4937760" cy="2738173"/>
            </a:xfrm>
            <a:prstGeom prst="roundRect">
              <a:avLst>
                <a:gd name="adj" fmla="val 6999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" name="PA-任意多边形 9"/>
            <p:cNvSpPr>
              <a:spLocks noEditPoints="1"/>
            </p:cNvSpPr>
            <p:nvPr>
              <p:custDataLst>
                <p:tags r:id="rId9"/>
              </p:custDataLst>
            </p:nvPr>
          </p:nvSpPr>
          <p:spPr bwMode="auto">
            <a:xfrm>
              <a:off x="3391370" y="3914195"/>
              <a:ext cx="631990" cy="637351"/>
            </a:xfrm>
            <a:custGeom>
              <a:avLst/>
              <a:gdLst>
                <a:gd name="T0" fmla="*/ 518 w 695"/>
                <a:gd name="T1" fmla="*/ 531 h 696"/>
                <a:gd name="T2" fmla="*/ 529 w 695"/>
                <a:gd name="T3" fmla="*/ 404 h 696"/>
                <a:gd name="T4" fmla="*/ 695 w 695"/>
                <a:gd name="T5" fmla="*/ 1 h 696"/>
                <a:gd name="T6" fmla="*/ 695 w 695"/>
                <a:gd name="T7" fmla="*/ 0 h 696"/>
                <a:gd name="T8" fmla="*/ 695 w 695"/>
                <a:gd name="T9" fmla="*/ 0 h 696"/>
                <a:gd name="T10" fmla="*/ 695 w 695"/>
                <a:gd name="T11" fmla="*/ 0 h 696"/>
                <a:gd name="T12" fmla="*/ 695 w 695"/>
                <a:gd name="T13" fmla="*/ 0 h 696"/>
                <a:gd name="T14" fmla="*/ 292 w 695"/>
                <a:gd name="T15" fmla="*/ 166 h 696"/>
                <a:gd name="T16" fmla="*/ 165 w 695"/>
                <a:gd name="T17" fmla="*/ 178 h 696"/>
                <a:gd name="T18" fmla="*/ 10 w 695"/>
                <a:gd name="T19" fmla="*/ 338 h 696"/>
                <a:gd name="T20" fmla="*/ 56 w 695"/>
                <a:gd name="T21" fmla="*/ 384 h 696"/>
                <a:gd name="T22" fmla="*/ 157 w 695"/>
                <a:gd name="T23" fmla="*/ 387 h 696"/>
                <a:gd name="T24" fmla="*/ 171 w 695"/>
                <a:gd name="T25" fmla="*/ 419 h 696"/>
                <a:gd name="T26" fmla="*/ 200 w 695"/>
                <a:gd name="T27" fmla="*/ 495 h 696"/>
                <a:gd name="T28" fmla="*/ 200 w 695"/>
                <a:gd name="T29" fmla="*/ 495 h 696"/>
                <a:gd name="T30" fmla="*/ 200 w 695"/>
                <a:gd name="T31" fmla="*/ 496 h 696"/>
                <a:gd name="T32" fmla="*/ 200 w 695"/>
                <a:gd name="T33" fmla="*/ 496 h 696"/>
                <a:gd name="T34" fmla="*/ 200 w 695"/>
                <a:gd name="T35" fmla="*/ 496 h 696"/>
                <a:gd name="T36" fmla="*/ 276 w 695"/>
                <a:gd name="T37" fmla="*/ 525 h 696"/>
                <a:gd name="T38" fmla="*/ 309 w 695"/>
                <a:gd name="T39" fmla="*/ 538 h 696"/>
                <a:gd name="T40" fmla="*/ 312 w 695"/>
                <a:gd name="T41" fmla="*/ 640 h 696"/>
                <a:gd name="T42" fmla="*/ 358 w 695"/>
                <a:gd name="T43" fmla="*/ 686 h 696"/>
                <a:gd name="T44" fmla="*/ 518 w 695"/>
                <a:gd name="T45" fmla="*/ 531 h 696"/>
                <a:gd name="T46" fmla="*/ 405 w 695"/>
                <a:gd name="T47" fmla="*/ 291 h 696"/>
                <a:gd name="T48" fmla="*/ 405 w 695"/>
                <a:gd name="T49" fmla="*/ 178 h 696"/>
                <a:gd name="T50" fmla="*/ 518 w 695"/>
                <a:gd name="T51" fmla="*/ 178 h 696"/>
                <a:gd name="T52" fmla="*/ 518 w 695"/>
                <a:gd name="T53" fmla="*/ 291 h 696"/>
                <a:gd name="T54" fmla="*/ 405 w 695"/>
                <a:gd name="T55" fmla="*/ 291 h 696"/>
                <a:gd name="T56" fmla="*/ 219 w 695"/>
                <a:gd name="T57" fmla="*/ 559 h 696"/>
                <a:gd name="T58" fmla="*/ 163 w 695"/>
                <a:gd name="T59" fmla="*/ 532 h 696"/>
                <a:gd name="T60" fmla="*/ 136 w 695"/>
                <a:gd name="T61" fmla="*/ 476 h 696"/>
                <a:gd name="T62" fmla="*/ 105 w 695"/>
                <a:gd name="T63" fmla="*/ 445 h 696"/>
                <a:gd name="T64" fmla="*/ 42 w 695"/>
                <a:gd name="T65" fmla="*/ 515 h 696"/>
                <a:gd name="T66" fmla="*/ 78 w 695"/>
                <a:gd name="T67" fmla="*/ 537 h 696"/>
                <a:gd name="T68" fmla="*/ 67 w 695"/>
                <a:gd name="T69" fmla="*/ 605 h 696"/>
                <a:gd name="T70" fmla="*/ 64 w 695"/>
                <a:gd name="T71" fmla="*/ 631 h 696"/>
                <a:gd name="T72" fmla="*/ 90 w 695"/>
                <a:gd name="T73" fmla="*/ 628 h 696"/>
                <a:gd name="T74" fmla="*/ 158 w 695"/>
                <a:gd name="T75" fmla="*/ 616 h 696"/>
                <a:gd name="T76" fmla="*/ 179 w 695"/>
                <a:gd name="T77" fmla="*/ 653 h 696"/>
                <a:gd name="T78" fmla="*/ 249 w 695"/>
                <a:gd name="T79" fmla="*/ 589 h 696"/>
                <a:gd name="T80" fmla="*/ 219 w 695"/>
                <a:gd name="T81" fmla="*/ 559 h 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695" h="696">
                  <a:moveTo>
                    <a:pt x="518" y="531"/>
                  </a:moveTo>
                  <a:cubicBezTo>
                    <a:pt x="524" y="508"/>
                    <a:pt x="534" y="499"/>
                    <a:pt x="529" y="404"/>
                  </a:cubicBezTo>
                  <a:cubicBezTo>
                    <a:pt x="694" y="241"/>
                    <a:pt x="695" y="15"/>
                    <a:pt x="695" y="1"/>
                  </a:cubicBezTo>
                  <a:cubicBezTo>
                    <a:pt x="695" y="1"/>
                    <a:pt x="695" y="0"/>
                    <a:pt x="695" y="0"/>
                  </a:cubicBezTo>
                  <a:cubicBezTo>
                    <a:pt x="695" y="0"/>
                    <a:pt x="695" y="0"/>
                    <a:pt x="695" y="0"/>
                  </a:cubicBezTo>
                  <a:cubicBezTo>
                    <a:pt x="695" y="0"/>
                    <a:pt x="695" y="0"/>
                    <a:pt x="695" y="0"/>
                  </a:cubicBezTo>
                  <a:cubicBezTo>
                    <a:pt x="695" y="0"/>
                    <a:pt x="695" y="0"/>
                    <a:pt x="695" y="0"/>
                  </a:cubicBezTo>
                  <a:cubicBezTo>
                    <a:pt x="681" y="0"/>
                    <a:pt x="455" y="2"/>
                    <a:pt x="292" y="166"/>
                  </a:cubicBezTo>
                  <a:cubicBezTo>
                    <a:pt x="196" y="161"/>
                    <a:pt x="187" y="171"/>
                    <a:pt x="165" y="178"/>
                  </a:cubicBezTo>
                  <a:cubicBezTo>
                    <a:pt x="123" y="189"/>
                    <a:pt x="20" y="299"/>
                    <a:pt x="10" y="338"/>
                  </a:cubicBezTo>
                  <a:cubicBezTo>
                    <a:pt x="0" y="376"/>
                    <a:pt x="41" y="382"/>
                    <a:pt x="56" y="384"/>
                  </a:cubicBezTo>
                  <a:cubicBezTo>
                    <a:pt x="70" y="385"/>
                    <a:pt x="150" y="376"/>
                    <a:pt x="157" y="387"/>
                  </a:cubicBezTo>
                  <a:cubicBezTo>
                    <a:pt x="157" y="387"/>
                    <a:pt x="170" y="396"/>
                    <a:pt x="171" y="419"/>
                  </a:cubicBezTo>
                  <a:cubicBezTo>
                    <a:pt x="171" y="442"/>
                    <a:pt x="183" y="475"/>
                    <a:pt x="200" y="495"/>
                  </a:cubicBezTo>
                  <a:cubicBezTo>
                    <a:pt x="200" y="495"/>
                    <a:pt x="200" y="495"/>
                    <a:pt x="200" y="495"/>
                  </a:cubicBezTo>
                  <a:cubicBezTo>
                    <a:pt x="200" y="495"/>
                    <a:pt x="200" y="495"/>
                    <a:pt x="200" y="496"/>
                  </a:cubicBezTo>
                  <a:cubicBezTo>
                    <a:pt x="200" y="496"/>
                    <a:pt x="200" y="496"/>
                    <a:pt x="200" y="496"/>
                  </a:cubicBezTo>
                  <a:cubicBezTo>
                    <a:pt x="200" y="496"/>
                    <a:pt x="200" y="496"/>
                    <a:pt x="200" y="496"/>
                  </a:cubicBezTo>
                  <a:cubicBezTo>
                    <a:pt x="221" y="513"/>
                    <a:pt x="253" y="524"/>
                    <a:pt x="276" y="525"/>
                  </a:cubicBezTo>
                  <a:cubicBezTo>
                    <a:pt x="300" y="526"/>
                    <a:pt x="309" y="538"/>
                    <a:pt x="309" y="538"/>
                  </a:cubicBezTo>
                  <a:cubicBezTo>
                    <a:pt x="319" y="545"/>
                    <a:pt x="311" y="625"/>
                    <a:pt x="312" y="640"/>
                  </a:cubicBezTo>
                  <a:cubicBezTo>
                    <a:pt x="313" y="655"/>
                    <a:pt x="319" y="696"/>
                    <a:pt x="358" y="686"/>
                  </a:cubicBezTo>
                  <a:cubicBezTo>
                    <a:pt x="396" y="676"/>
                    <a:pt x="506" y="573"/>
                    <a:pt x="518" y="531"/>
                  </a:cubicBezTo>
                  <a:close/>
                  <a:moveTo>
                    <a:pt x="405" y="291"/>
                  </a:moveTo>
                  <a:cubicBezTo>
                    <a:pt x="373" y="260"/>
                    <a:pt x="373" y="209"/>
                    <a:pt x="405" y="178"/>
                  </a:cubicBezTo>
                  <a:cubicBezTo>
                    <a:pt x="436" y="147"/>
                    <a:pt x="486" y="147"/>
                    <a:pt x="518" y="178"/>
                  </a:cubicBezTo>
                  <a:cubicBezTo>
                    <a:pt x="549" y="209"/>
                    <a:pt x="549" y="260"/>
                    <a:pt x="518" y="291"/>
                  </a:cubicBezTo>
                  <a:cubicBezTo>
                    <a:pt x="486" y="322"/>
                    <a:pt x="436" y="322"/>
                    <a:pt x="405" y="291"/>
                  </a:cubicBezTo>
                  <a:close/>
                  <a:moveTo>
                    <a:pt x="219" y="559"/>
                  </a:moveTo>
                  <a:cubicBezTo>
                    <a:pt x="194" y="556"/>
                    <a:pt x="176" y="545"/>
                    <a:pt x="163" y="532"/>
                  </a:cubicBezTo>
                  <a:cubicBezTo>
                    <a:pt x="150" y="519"/>
                    <a:pt x="139" y="501"/>
                    <a:pt x="136" y="476"/>
                  </a:cubicBezTo>
                  <a:cubicBezTo>
                    <a:pt x="132" y="454"/>
                    <a:pt x="119" y="444"/>
                    <a:pt x="105" y="445"/>
                  </a:cubicBezTo>
                  <a:cubicBezTo>
                    <a:pt x="91" y="447"/>
                    <a:pt x="45" y="498"/>
                    <a:pt x="42" y="515"/>
                  </a:cubicBezTo>
                  <a:cubicBezTo>
                    <a:pt x="39" y="533"/>
                    <a:pt x="65" y="525"/>
                    <a:pt x="78" y="537"/>
                  </a:cubicBezTo>
                  <a:cubicBezTo>
                    <a:pt x="92" y="549"/>
                    <a:pt x="77" y="585"/>
                    <a:pt x="67" y="605"/>
                  </a:cubicBezTo>
                  <a:cubicBezTo>
                    <a:pt x="62" y="615"/>
                    <a:pt x="59" y="625"/>
                    <a:pt x="64" y="631"/>
                  </a:cubicBezTo>
                  <a:cubicBezTo>
                    <a:pt x="69" y="636"/>
                    <a:pt x="80" y="633"/>
                    <a:pt x="90" y="628"/>
                  </a:cubicBezTo>
                  <a:cubicBezTo>
                    <a:pt x="109" y="618"/>
                    <a:pt x="146" y="603"/>
                    <a:pt x="158" y="616"/>
                  </a:cubicBezTo>
                  <a:cubicBezTo>
                    <a:pt x="170" y="630"/>
                    <a:pt x="162" y="656"/>
                    <a:pt x="179" y="653"/>
                  </a:cubicBezTo>
                  <a:cubicBezTo>
                    <a:pt x="197" y="650"/>
                    <a:pt x="248" y="603"/>
                    <a:pt x="249" y="589"/>
                  </a:cubicBezTo>
                  <a:cubicBezTo>
                    <a:pt x="251" y="575"/>
                    <a:pt x="241" y="563"/>
                    <a:pt x="219" y="559"/>
                  </a:cubicBezTo>
                  <a:close/>
                </a:path>
              </a:pathLst>
            </a:custGeom>
            <a:solidFill>
              <a:schemeClr val="bg1">
                <a:alpha val="6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PA-文本框 23"/>
            <p:cNvSpPr txBox="1"/>
            <p:nvPr>
              <p:custDataLst>
                <p:tags r:id="rId10"/>
              </p:custDataLst>
            </p:nvPr>
          </p:nvSpPr>
          <p:spPr>
            <a:xfrm>
              <a:off x="3344925" y="5268885"/>
              <a:ext cx="3187054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400">
                  <a:solidFill>
                    <a:schemeClr val="bg1"/>
                  </a:solidFill>
                  <a:cs typeface="+mn-ea"/>
                  <a:sym typeface="+mn-lt"/>
                </a:rPr>
                <a:t>PART</a:t>
              </a:r>
              <a:endParaRPr lang="zh-CN" altLang="en-US" sz="440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0" name="PA-组合 5"/>
          <p:cNvGrpSpPr/>
          <p:nvPr>
            <p:custDataLst>
              <p:tags r:id="rId4"/>
            </p:custDataLst>
          </p:nvPr>
        </p:nvGrpSpPr>
        <p:grpSpPr>
          <a:xfrm>
            <a:off x="5005002" y="1631509"/>
            <a:ext cx="856808" cy="856808"/>
            <a:chOff x="7177741" y="3129443"/>
            <a:chExt cx="856808" cy="856808"/>
          </a:xfrm>
        </p:grpSpPr>
        <p:sp>
          <p:nvSpPr>
            <p:cNvPr id="11" name="PA-椭圆 3"/>
            <p:cNvSpPr/>
            <p:nvPr>
              <p:custDataLst>
                <p:tags r:id="rId6"/>
              </p:custDataLst>
            </p:nvPr>
          </p:nvSpPr>
          <p:spPr>
            <a:xfrm rot="9900000">
              <a:off x="7177741" y="3129443"/>
              <a:ext cx="856808" cy="85680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" name="PA-任意多边形 5"/>
            <p:cNvSpPr/>
            <p:nvPr>
              <p:custDataLst>
                <p:tags r:id="rId7"/>
              </p:custDataLst>
            </p:nvPr>
          </p:nvSpPr>
          <p:spPr bwMode="auto">
            <a:xfrm rot="5400000">
              <a:off x="7540920" y="3467899"/>
              <a:ext cx="130450" cy="232018"/>
            </a:xfrm>
            <a:custGeom>
              <a:avLst/>
              <a:gdLst>
                <a:gd name="T0" fmla="*/ 456 w 456"/>
                <a:gd name="T1" fmla="*/ 403 h 808"/>
                <a:gd name="T2" fmla="*/ 65 w 456"/>
                <a:gd name="T3" fmla="*/ 793 h 808"/>
                <a:gd name="T4" fmla="*/ 14 w 456"/>
                <a:gd name="T5" fmla="*/ 793 h 808"/>
                <a:gd name="T6" fmla="*/ 14 w 456"/>
                <a:gd name="T7" fmla="*/ 741 h 808"/>
                <a:gd name="T8" fmla="*/ 353 w 456"/>
                <a:gd name="T9" fmla="*/ 403 h 808"/>
                <a:gd name="T10" fmla="*/ 14 w 456"/>
                <a:gd name="T11" fmla="*/ 67 h 808"/>
                <a:gd name="T12" fmla="*/ 14 w 456"/>
                <a:gd name="T13" fmla="*/ 15 h 808"/>
                <a:gd name="T14" fmla="*/ 65 w 456"/>
                <a:gd name="T15" fmla="*/ 14 h 808"/>
                <a:gd name="T16" fmla="*/ 65 w 456"/>
                <a:gd name="T17" fmla="*/ 15 h 808"/>
                <a:gd name="T18" fmla="*/ 456 w 456"/>
                <a:gd name="T19" fmla="*/ 403 h 8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56" h="808">
                  <a:moveTo>
                    <a:pt x="456" y="403"/>
                  </a:moveTo>
                  <a:cubicBezTo>
                    <a:pt x="65" y="793"/>
                    <a:pt x="65" y="793"/>
                    <a:pt x="65" y="793"/>
                  </a:cubicBezTo>
                  <a:cubicBezTo>
                    <a:pt x="51" y="808"/>
                    <a:pt x="28" y="807"/>
                    <a:pt x="14" y="793"/>
                  </a:cubicBezTo>
                  <a:cubicBezTo>
                    <a:pt x="0" y="779"/>
                    <a:pt x="0" y="756"/>
                    <a:pt x="14" y="741"/>
                  </a:cubicBezTo>
                  <a:cubicBezTo>
                    <a:pt x="353" y="403"/>
                    <a:pt x="353" y="403"/>
                    <a:pt x="353" y="403"/>
                  </a:cubicBezTo>
                  <a:cubicBezTo>
                    <a:pt x="14" y="67"/>
                    <a:pt x="14" y="67"/>
                    <a:pt x="14" y="67"/>
                  </a:cubicBezTo>
                  <a:cubicBezTo>
                    <a:pt x="0" y="53"/>
                    <a:pt x="0" y="29"/>
                    <a:pt x="14" y="15"/>
                  </a:cubicBezTo>
                  <a:cubicBezTo>
                    <a:pt x="28" y="1"/>
                    <a:pt x="51" y="0"/>
                    <a:pt x="65" y="14"/>
                  </a:cubicBezTo>
                  <a:cubicBezTo>
                    <a:pt x="65" y="14"/>
                    <a:pt x="65" y="14"/>
                    <a:pt x="65" y="15"/>
                  </a:cubicBezTo>
                  <a:lnTo>
                    <a:pt x="456" y="403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3" name="PA-文本框 6"/>
          <p:cNvSpPr txBox="1"/>
          <p:nvPr>
            <p:custDataLst>
              <p:tags r:id="rId5"/>
            </p:custDataLst>
          </p:nvPr>
        </p:nvSpPr>
        <p:spPr>
          <a:xfrm>
            <a:off x="3918421" y="3172194"/>
            <a:ext cx="169954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600">
                <a:solidFill>
                  <a:schemeClr val="bg1"/>
                </a:solidFill>
                <a:cs typeface="+mn-ea"/>
                <a:sym typeface="+mn-lt"/>
              </a:rPr>
              <a:t>03</a:t>
            </a:r>
            <a:endParaRPr lang="en-US" sz="9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9" name="Rectangle: Rounded Corners 25"/>
          <p:cNvSpPr/>
          <p:nvPr/>
        </p:nvSpPr>
        <p:spPr>
          <a:xfrm rot="18900000" flipH="1">
            <a:off x="1047599" y="-1509073"/>
            <a:ext cx="6554870" cy="881396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>
              <a:cs typeface="+mn-ea"/>
              <a:sym typeface="+mn-lt"/>
            </a:endParaRPr>
          </a:p>
        </p:txBody>
      </p:sp>
      <p:sp>
        <p:nvSpPr>
          <p:cNvPr id="20" name="Freeform: Shape 26"/>
          <p:cNvSpPr/>
          <p:nvPr/>
        </p:nvSpPr>
        <p:spPr>
          <a:xfrm rot="18900000" flipH="1">
            <a:off x="7528861" y="-2247977"/>
            <a:ext cx="6279749" cy="3157325"/>
          </a:xfrm>
          <a:custGeom>
            <a:avLst/>
            <a:gdLst>
              <a:gd name="connsiteX0" fmla="*/ 486951 w 3100723"/>
              <a:gd name="connsiteY0" fmla="*/ 463834 h 1558978"/>
              <a:gd name="connsiteX1" fmla="*/ 802606 w 3100723"/>
              <a:gd name="connsiteY1" fmla="*/ 333085 h 1558978"/>
              <a:gd name="connsiteX2" fmla="*/ 2298116 w 3100723"/>
              <a:gd name="connsiteY2" fmla="*/ 333085 h 1558978"/>
              <a:gd name="connsiteX3" fmla="*/ 2744519 w 3100723"/>
              <a:gd name="connsiteY3" fmla="*/ 779488 h 1558978"/>
              <a:gd name="connsiteX4" fmla="*/ 2298116 w 3100723"/>
              <a:gd name="connsiteY4" fmla="*/ 1225891 h 1558978"/>
              <a:gd name="connsiteX5" fmla="*/ 802606 w 3100723"/>
              <a:gd name="connsiteY5" fmla="*/ 1225891 h 1558978"/>
              <a:gd name="connsiteX6" fmla="*/ 356203 w 3100723"/>
              <a:gd name="connsiteY6" fmla="*/ 779488 h 1558978"/>
              <a:gd name="connsiteX7" fmla="*/ 486951 w 3100723"/>
              <a:gd name="connsiteY7" fmla="*/ 463834 h 1558978"/>
              <a:gd name="connsiteX8" fmla="*/ 0 w 3100723"/>
              <a:gd name="connsiteY8" fmla="*/ 779488 h 1558978"/>
              <a:gd name="connsiteX9" fmla="*/ 0 w 3100723"/>
              <a:gd name="connsiteY9" fmla="*/ 779489 h 1558978"/>
              <a:gd name="connsiteX10" fmla="*/ 0 w 3100723"/>
              <a:gd name="connsiteY10" fmla="*/ 779488 h 1558978"/>
              <a:gd name="connsiteX11" fmla="*/ 228307 w 3100723"/>
              <a:gd name="connsiteY11" fmla="*/ 228307 h 1558978"/>
              <a:gd name="connsiteX12" fmla="*/ 15836 w 3100723"/>
              <a:gd name="connsiteY12" fmla="*/ 622395 h 1558978"/>
              <a:gd name="connsiteX13" fmla="*/ 0 w 3100723"/>
              <a:gd name="connsiteY13" fmla="*/ 779488 h 1558978"/>
              <a:gd name="connsiteX14" fmla="*/ 15836 w 3100723"/>
              <a:gd name="connsiteY14" fmla="*/ 936582 h 1558978"/>
              <a:gd name="connsiteX15" fmla="*/ 779489 w 3100723"/>
              <a:gd name="connsiteY15" fmla="*/ 1558977 h 1558978"/>
              <a:gd name="connsiteX16" fmla="*/ 2321233 w 3100723"/>
              <a:gd name="connsiteY16" fmla="*/ 1558978 h 1558978"/>
              <a:gd name="connsiteX17" fmla="*/ 3100722 w 3100723"/>
              <a:gd name="connsiteY17" fmla="*/ 779489 h 1558978"/>
              <a:gd name="connsiteX18" fmla="*/ 3100723 w 3100723"/>
              <a:gd name="connsiteY18" fmla="*/ 779489 h 1558978"/>
              <a:gd name="connsiteX19" fmla="*/ 2321234 w 3100723"/>
              <a:gd name="connsiteY19" fmla="*/ 0 h 1558978"/>
              <a:gd name="connsiteX20" fmla="*/ 779489 w 3100723"/>
              <a:gd name="connsiteY20" fmla="*/ 0 h 1558978"/>
              <a:gd name="connsiteX21" fmla="*/ 228307 w 3100723"/>
              <a:gd name="connsiteY21" fmla="*/ 228307 h 1558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100723" h="1558978">
                <a:moveTo>
                  <a:pt x="486951" y="463834"/>
                </a:moveTo>
                <a:cubicBezTo>
                  <a:pt x="567734" y="383050"/>
                  <a:pt x="679335" y="333085"/>
                  <a:pt x="802606" y="333085"/>
                </a:cubicBezTo>
                <a:lnTo>
                  <a:pt x="2298116" y="333085"/>
                </a:lnTo>
                <a:cubicBezTo>
                  <a:pt x="2544658" y="333085"/>
                  <a:pt x="2744519" y="532946"/>
                  <a:pt x="2744519" y="779488"/>
                </a:cubicBezTo>
                <a:cubicBezTo>
                  <a:pt x="2744519" y="1026030"/>
                  <a:pt x="2544658" y="1225891"/>
                  <a:pt x="2298116" y="1225891"/>
                </a:cubicBezTo>
                <a:lnTo>
                  <a:pt x="802606" y="1225891"/>
                </a:lnTo>
                <a:cubicBezTo>
                  <a:pt x="556064" y="1225891"/>
                  <a:pt x="356203" y="1026030"/>
                  <a:pt x="356203" y="779488"/>
                </a:cubicBezTo>
                <a:cubicBezTo>
                  <a:pt x="356203" y="656217"/>
                  <a:pt x="406168" y="544616"/>
                  <a:pt x="486951" y="463834"/>
                </a:cubicBezTo>
                <a:close/>
                <a:moveTo>
                  <a:pt x="0" y="779488"/>
                </a:moveTo>
                <a:lnTo>
                  <a:pt x="0" y="779489"/>
                </a:lnTo>
                <a:lnTo>
                  <a:pt x="0" y="779488"/>
                </a:lnTo>
                <a:close/>
                <a:moveTo>
                  <a:pt x="228307" y="228307"/>
                </a:moveTo>
                <a:cubicBezTo>
                  <a:pt x="122512" y="334102"/>
                  <a:pt x="46987" y="470166"/>
                  <a:pt x="15836" y="622395"/>
                </a:cubicBezTo>
                <a:lnTo>
                  <a:pt x="0" y="779488"/>
                </a:lnTo>
                <a:lnTo>
                  <a:pt x="15836" y="936582"/>
                </a:lnTo>
                <a:cubicBezTo>
                  <a:pt x="88521" y="1291782"/>
                  <a:pt x="402802" y="1558977"/>
                  <a:pt x="779489" y="1558977"/>
                </a:cubicBezTo>
                <a:lnTo>
                  <a:pt x="2321233" y="1558978"/>
                </a:lnTo>
                <a:cubicBezTo>
                  <a:pt x="2751733" y="1558978"/>
                  <a:pt x="3100722" y="1209989"/>
                  <a:pt x="3100722" y="779489"/>
                </a:cubicBezTo>
                <a:lnTo>
                  <a:pt x="3100723" y="779489"/>
                </a:lnTo>
                <a:cubicBezTo>
                  <a:pt x="3100723" y="348989"/>
                  <a:pt x="2751734" y="0"/>
                  <a:pt x="2321234" y="0"/>
                </a:cubicBezTo>
                <a:lnTo>
                  <a:pt x="779489" y="0"/>
                </a:lnTo>
                <a:cubicBezTo>
                  <a:pt x="564239" y="0"/>
                  <a:pt x="369367" y="87247"/>
                  <a:pt x="228307" y="228307"/>
                </a:cubicBezTo>
                <a:close/>
              </a:path>
            </a:pathLst>
          </a:custGeom>
          <a:solidFill>
            <a:srgbClr val="2883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cs typeface="+mn-ea"/>
              <a:sym typeface="+mn-lt"/>
            </a:endParaRPr>
          </a:p>
        </p:txBody>
      </p:sp>
      <p:sp>
        <p:nvSpPr>
          <p:cNvPr id="22" name="Rectangle: Rounded Corners 25"/>
          <p:cNvSpPr/>
          <p:nvPr/>
        </p:nvSpPr>
        <p:spPr>
          <a:xfrm rot="18900000" flipH="1">
            <a:off x="8728053" y="3395116"/>
            <a:ext cx="8285244" cy="881396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>
              <a:cs typeface="+mn-ea"/>
              <a:sym typeface="+mn-lt"/>
            </a:endParaRPr>
          </a:p>
        </p:txBody>
      </p:sp>
      <p:sp>
        <p:nvSpPr>
          <p:cNvPr id="23" name="Freeform: Shape 26"/>
          <p:cNvSpPr/>
          <p:nvPr/>
        </p:nvSpPr>
        <p:spPr>
          <a:xfrm rot="18900000" flipH="1">
            <a:off x="-3687423" y="6595097"/>
            <a:ext cx="6279749" cy="3157325"/>
          </a:xfrm>
          <a:custGeom>
            <a:avLst/>
            <a:gdLst>
              <a:gd name="connsiteX0" fmla="*/ 486951 w 3100723"/>
              <a:gd name="connsiteY0" fmla="*/ 463834 h 1558978"/>
              <a:gd name="connsiteX1" fmla="*/ 802606 w 3100723"/>
              <a:gd name="connsiteY1" fmla="*/ 333085 h 1558978"/>
              <a:gd name="connsiteX2" fmla="*/ 2298116 w 3100723"/>
              <a:gd name="connsiteY2" fmla="*/ 333085 h 1558978"/>
              <a:gd name="connsiteX3" fmla="*/ 2744519 w 3100723"/>
              <a:gd name="connsiteY3" fmla="*/ 779488 h 1558978"/>
              <a:gd name="connsiteX4" fmla="*/ 2298116 w 3100723"/>
              <a:gd name="connsiteY4" fmla="*/ 1225891 h 1558978"/>
              <a:gd name="connsiteX5" fmla="*/ 802606 w 3100723"/>
              <a:gd name="connsiteY5" fmla="*/ 1225891 h 1558978"/>
              <a:gd name="connsiteX6" fmla="*/ 356203 w 3100723"/>
              <a:gd name="connsiteY6" fmla="*/ 779488 h 1558978"/>
              <a:gd name="connsiteX7" fmla="*/ 486951 w 3100723"/>
              <a:gd name="connsiteY7" fmla="*/ 463834 h 1558978"/>
              <a:gd name="connsiteX8" fmla="*/ 0 w 3100723"/>
              <a:gd name="connsiteY8" fmla="*/ 779488 h 1558978"/>
              <a:gd name="connsiteX9" fmla="*/ 0 w 3100723"/>
              <a:gd name="connsiteY9" fmla="*/ 779489 h 1558978"/>
              <a:gd name="connsiteX10" fmla="*/ 0 w 3100723"/>
              <a:gd name="connsiteY10" fmla="*/ 779488 h 1558978"/>
              <a:gd name="connsiteX11" fmla="*/ 228307 w 3100723"/>
              <a:gd name="connsiteY11" fmla="*/ 228307 h 1558978"/>
              <a:gd name="connsiteX12" fmla="*/ 15836 w 3100723"/>
              <a:gd name="connsiteY12" fmla="*/ 622395 h 1558978"/>
              <a:gd name="connsiteX13" fmla="*/ 0 w 3100723"/>
              <a:gd name="connsiteY13" fmla="*/ 779488 h 1558978"/>
              <a:gd name="connsiteX14" fmla="*/ 15836 w 3100723"/>
              <a:gd name="connsiteY14" fmla="*/ 936582 h 1558978"/>
              <a:gd name="connsiteX15" fmla="*/ 779489 w 3100723"/>
              <a:gd name="connsiteY15" fmla="*/ 1558977 h 1558978"/>
              <a:gd name="connsiteX16" fmla="*/ 2321233 w 3100723"/>
              <a:gd name="connsiteY16" fmla="*/ 1558978 h 1558978"/>
              <a:gd name="connsiteX17" fmla="*/ 3100722 w 3100723"/>
              <a:gd name="connsiteY17" fmla="*/ 779489 h 1558978"/>
              <a:gd name="connsiteX18" fmla="*/ 3100723 w 3100723"/>
              <a:gd name="connsiteY18" fmla="*/ 779489 h 1558978"/>
              <a:gd name="connsiteX19" fmla="*/ 2321234 w 3100723"/>
              <a:gd name="connsiteY19" fmla="*/ 0 h 1558978"/>
              <a:gd name="connsiteX20" fmla="*/ 779489 w 3100723"/>
              <a:gd name="connsiteY20" fmla="*/ 0 h 1558978"/>
              <a:gd name="connsiteX21" fmla="*/ 228307 w 3100723"/>
              <a:gd name="connsiteY21" fmla="*/ 228307 h 1558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100723" h="1558978">
                <a:moveTo>
                  <a:pt x="486951" y="463834"/>
                </a:moveTo>
                <a:cubicBezTo>
                  <a:pt x="567734" y="383050"/>
                  <a:pt x="679335" y="333085"/>
                  <a:pt x="802606" y="333085"/>
                </a:cubicBezTo>
                <a:lnTo>
                  <a:pt x="2298116" y="333085"/>
                </a:lnTo>
                <a:cubicBezTo>
                  <a:pt x="2544658" y="333085"/>
                  <a:pt x="2744519" y="532946"/>
                  <a:pt x="2744519" y="779488"/>
                </a:cubicBezTo>
                <a:cubicBezTo>
                  <a:pt x="2744519" y="1026030"/>
                  <a:pt x="2544658" y="1225891"/>
                  <a:pt x="2298116" y="1225891"/>
                </a:cubicBezTo>
                <a:lnTo>
                  <a:pt x="802606" y="1225891"/>
                </a:lnTo>
                <a:cubicBezTo>
                  <a:pt x="556064" y="1225891"/>
                  <a:pt x="356203" y="1026030"/>
                  <a:pt x="356203" y="779488"/>
                </a:cubicBezTo>
                <a:cubicBezTo>
                  <a:pt x="356203" y="656217"/>
                  <a:pt x="406168" y="544616"/>
                  <a:pt x="486951" y="463834"/>
                </a:cubicBezTo>
                <a:close/>
                <a:moveTo>
                  <a:pt x="0" y="779488"/>
                </a:moveTo>
                <a:lnTo>
                  <a:pt x="0" y="779489"/>
                </a:lnTo>
                <a:lnTo>
                  <a:pt x="0" y="779488"/>
                </a:lnTo>
                <a:close/>
                <a:moveTo>
                  <a:pt x="228307" y="228307"/>
                </a:moveTo>
                <a:cubicBezTo>
                  <a:pt x="122512" y="334102"/>
                  <a:pt x="46987" y="470166"/>
                  <a:pt x="15836" y="622395"/>
                </a:cubicBezTo>
                <a:lnTo>
                  <a:pt x="0" y="779488"/>
                </a:lnTo>
                <a:lnTo>
                  <a:pt x="15836" y="936582"/>
                </a:lnTo>
                <a:cubicBezTo>
                  <a:pt x="88521" y="1291782"/>
                  <a:pt x="402802" y="1558977"/>
                  <a:pt x="779489" y="1558977"/>
                </a:cubicBezTo>
                <a:lnTo>
                  <a:pt x="2321233" y="1558978"/>
                </a:lnTo>
                <a:cubicBezTo>
                  <a:pt x="2751733" y="1558978"/>
                  <a:pt x="3100722" y="1209989"/>
                  <a:pt x="3100722" y="779489"/>
                </a:cubicBezTo>
                <a:lnTo>
                  <a:pt x="3100723" y="779489"/>
                </a:lnTo>
                <a:cubicBezTo>
                  <a:pt x="3100723" y="348989"/>
                  <a:pt x="2751734" y="0"/>
                  <a:pt x="2321234" y="0"/>
                </a:cubicBezTo>
                <a:lnTo>
                  <a:pt x="779489" y="0"/>
                </a:lnTo>
                <a:cubicBezTo>
                  <a:pt x="564239" y="0"/>
                  <a:pt x="369367" y="87247"/>
                  <a:pt x="228307" y="228307"/>
                </a:cubicBezTo>
                <a:close/>
              </a:path>
            </a:pathLst>
          </a:custGeom>
          <a:solidFill>
            <a:srgbClr val="2883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5664 0.00023 L -4.16667E-6 0.00023 " pathEditMode="relative" ptsTypes="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2" presetClass="path" presetSubtype="0" accel="50000" decel="50000" fill="hold" grpId="1" nodeType="withEffect">
                                  <p:stCondLst>
                                    <p:cond delay="1800"/>
                                  </p:stCondLst>
                                  <p:childTnLst>
                                    <p:animMotion origin="layout" path="M 0.05 -0.00092 L 0 0.00023 " pathEditMode="relative" ptsTypes="">
                                      <p:cBhvr>
                                        <p:cTn id="1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8" presetID="2" presetClass="entr" presetSubtype="2" decel="100000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8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8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7" presetClass="entr" presetSubtype="0" fill="hold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3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3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3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ldLvl="0" animBg="1"/>
      <p:bldP spid="2" grpId="0"/>
      <p:bldP spid="2" grpId="1"/>
      <p:bldP spid="13" grpId="0"/>
      <p:bldP spid="13" grpId="1"/>
      <p:bldP spid="19" grpId="0" bldLvl="0" animBg="1"/>
      <p:bldP spid="20" grpId="0" bldLvl="0" animBg="1"/>
      <p:bldP spid="22" grpId="0" bldLvl="0" animBg="1"/>
      <p:bldP spid="23" grpId="0" bldLvl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MDhiZDc2MTlmY2Y3YjU5OGVlMDY3MGEwZDBjZWJkZmE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5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5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5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5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5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5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0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5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5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5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5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5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5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5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0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0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0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0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0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0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0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0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0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0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0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0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0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0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0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0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176"/>
  <p:tag name="KSO_WM_TEMPLATE_MASTER_TYPE" val="0"/>
  <p:tag name="KSO_WM_TEMPLATE_COLOR_TYPE" val="1"/>
  <p:tag name="KSO_WM_UNIT_SHOW_EDIT_AREA_INDICATION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5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5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5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5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5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5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5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0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5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5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5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5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5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5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5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0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5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/>
            </a:gs>
            <a:gs pos="100000">
              <a:schemeClr val="phClr">
                <a:lumMod val="85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1235</Words>
  <Application>Microsoft Macintosh PowerPoint</Application>
  <PresentationFormat>宽屏</PresentationFormat>
  <Paragraphs>156</Paragraphs>
  <Slides>23</Slides>
  <Notes>23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29" baseType="lpstr">
      <vt:lpstr>宋体</vt:lpstr>
      <vt:lpstr>微软雅黑</vt:lpstr>
      <vt:lpstr>Arial</vt:lpstr>
      <vt:lpstr>Calibri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一航 郭</cp:lastModifiedBy>
  <cp:revision>180</cp:revision>
  <dcterms:created xsi:type="dcterms:W3CDTF">2019-06-19T02:08:00Z</dcterms:created>
  <dcterms:modified xsi:type="dcterms:W3CDTF">2023-07-21T00:56:10Z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2052-11.1.0.14309</vt:lpwstr>
  </property>
  <property fmtid="{D5CDD505-2E9C-101B-9397-08002B2CF9AE}" pid="3" name="ICV">
    <vt:lpwstr>BE13EC830FDC4BBDB178AE1EF16C0C44_11</vt:lpwstr>
  </property>
</Properties>
</file>